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40"/>
  </p:notesMasterIdLst>
  <p:sldIdLst>
    <p:sldId id="257" r:id="rId5"/>
    <p:sldId id="258" r:id="rId6"/>
    <p:sldId id="267" r:id="rId7"/>
    <p:sldId id="259" r:id="rId8"/>
    <p:sldId id="325" r:id="rId9"/>
    <p:sldId id="266" r:id="rId10"/>
    <p:sldId id="357" r:id="rId11"/>
    <p:sldId id="260" r:id="rId12"/>
    <p:sldId id="261" r:id="rId13"/>
    <p:sldId id="262" r:id="rId14"/>
    <p:sldId id="284" r:id="rId15"/>
    <p:sldId id="265" r:id="rId16"/>
    <p:sldId id="269" r:id="rId17"/>
    <p:sldId id="270" r:id="rId18"/>
    <p:sldId id="271" r:id="rId19"/>
    <p:sldId id="323" r:id="rId20"/>
    <p:sldId id="311" r:id="rId21"/>
    <p:sldId id="277" r:id="rId22"/>
    <p:sldId id="324" r:id="rId23"/>
    <p:sldId id="286" r:id="rId24"/>
    <p:sldId id="287" r:id="rId25"/>
    <p:sldId id="289" r:id="rId26"/>
    <p:sldId id="264" r:id="rId27"/>
    <p:sldId id="290" r:id="rId28"/>
    <p:sldId id="291" r:id="rId29"/>
    <p:sldId id="298" r:id="rId30"/>
    <p:sldId id="335" r:id="rId31"/>
    <p:sldId id="327" r:id="rId32"/>
    <p:sldId id="317" r:id="rId33"/>
    <p:sldId id="318" r:id="rId34"/>
    <p:sldId id="328" r:id="rId35"/>
    <p:sldId id="326" r:id="rId36"/>
    <p:sldId id="268" r:id="rId37"/>
    <p:sldId id="272" r:id="rId38"/>
    <p:sldId id="356" r:id="rId3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59"/>
    <p:restoredTop sz="91682"/>
  </p:normalViewPr>
  <p:slideViewPr>
    <p:cSldViewPr>
      <p:cViewPr varScale="1">
        <p:scale>
          <a:sx n="87" d="100"/>
          <a:sy n="87" d="100"/>
        </p:scale>
        <p:origin x="2056" y="19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8B2CE055-C4C8-5D40-BA5B-85B23B86FA68}"/>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latin typeface="Arial" charset="0"/>
                <a:cs typeface="+mn-cs"/>
              </a:defRPr>
            </a:lvl1pPr>
          </a:lstStyle>
          <a:p>
            <a:pPr>
              <a:defRPr/>
            </a:pPr>
            <a:endParaRPr lang="fr-FR"/>
          </a:p>
        </p:txBody>
      </p:sp>
      <p:sp>
        <p:nvSpPr>
          <p:cNvPr id="3" name="Date Placeholder 2">
            <a:extLst>
              <a:ext uri="{FF2B5EF4-FFF2-40B4-BE49-F238E27FC236}">
                <a16:creationId xmlns:a16="http://schemas.microsoft.com/office/drawing/2014/main" id="{98E04391-025C-6E4E-9E71-3AEFF7F8C00E}"/>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latin typeface="Arial" charset="0"/>
                <a:cs typeface="+mn-cs"/>
              </a:defRPr>
            </a:lvl1pPr>
          </a:lstStyle>
          <a:p>
            <a:pPr>
              <a:defRPr/>
            </a:pPr>
            <a:fld id="{59BDE26A-3CBC-0A4B-8042-661E4675F463}" type="datetimeFigureOut">
              <a:rPr lang="en-US"/>
              <a:pPr>
                <a:defRPr/>
              </a:pPr>
              <a:t>5/1/25</a:t>
            </a:fld>
            <a:endParaRPr lang="fr-FR"/>
          </a:p>
        </p:txBody>
      </p:sp>
      <p:sp>
        <p:nvSpPr>
          <p:cNvPr id="4" name="Slide Image Placeholder 3">
            <a:extLst>
              <a:ext uri="{FF2B5EF4-FFF2-40B4-BE49-F238E27FC236}">
                <a16:creationId xmlns:a16="http://schemas.microsoft.com/office/drawing/2014/main" id="{D10955F6-409A-1B48-8C4D-452283FF88DA}"/>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fr-FR" noProof="0"/>
          </a:p>
        </p:txBody>
      </p:sp>
      <p:sp>
        <p:nvSpPr>
          <p:cNvPr id="5" name="Notes Placeholder 4">
            <a:extLst>
              <a:ext uri="{FF2B5EF4-FFF2-40B4-BE49-F238E27FC236}">
                <a16:creationId xmlns:a16="http://schemas.microsoft.com/office/drawing/2014/main" id="{CB05B902-ADF1-F246-9F4E-508296CA4909}"/>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fr-FR" noProof="0"/>
          </a:p>
        </p:txBody>
      </p:sp>
      <p:sp>
        <p:nvSpPr>
          <p:cNvPr id="6" name="Footer Placeholder 5">
            <a:extLst>
              <a:ext uri="{FF2B5EF4-FFF2-40B4-BE49-F238E27FC236}">
                <a16:creationId xmlns:a16="http://schemas.microsoft.com/office/drawing/2014/main" id="{D2328EE1-AA26-D048-997E-86743CE1270B}"/>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latin typeface="Arial" charset="0"/>
                <a:cs typeface="+mn-cs"/>
              </a:defRPr>
            </a:lvl1pPr>
          </a:lstStyle>
          <a:p>
            <a:pPr>
              <a:defRPr/>
            </a:pPr>
            <a:endParaRPr lang="fr-FR"/>
          </a:p>
        </p:txBody>
      </p:sp>
      <p:sp>
        <p:nvSpPr>
          <p:cNvPr id="7" name="Slide Number Placeholder 6">
            <a:extLst>
              <a:ext uri="{FF2B5EF4-FFF2-40B4-BE49-F238E27FC236}">
                <a16:creationId xmlns:a16="http://schemas.microsoft.com/office/drawing/2014/main" id="{EC7EDB4F-7163-2C44-B769-2CB6D83D8B5F}"/>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F822557C-4AE6-4746-8E8B-C5F1904DB7DA}" type="slidenum">
              <a:rPr lang="fr-FR" altLang="en-US"/>
              <a:pPr/>
              <a:t>‹#›</a:t>
            </a:fld>
            <a:endParaRPr lang="fr-FR"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809EA666-E524-8223-521E-C9DC01E4284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2" name="Notes Placeholder 2">
            <a:extLst>
              <a:ext uri="{FF2B5EF4-FFF2-40B4-BE49-F238E27FC236}">
                <a16:creationId xmlns:a16="http://schemas.microsoft.com/office/drawing/2014/main" id="{9F8D2C5D-BF27-76AB-EA5E-9AF0680800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fr-FR" altLang="en-US"/>
          </a:p>
        </p:txBody>
      </p:sp>
      <p:sp>
        <p:nvSpPr>
          <p:cNvPr id="15363" name="Slide Number Placeholder 3">
            <a:extLst>
              <a:ext uri="{FF2B5EF4-FFF2-40B4-BE49-F238E27FC236}">
                <a16:creationId xmlns:a16="http://schemas.microsoft.com/office/drawing/2014/main" id="{624DFF9B-D17D-B561-27A8-ACBAF4F962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82BCFBF-B6E9-924F-804B-191683F1861E}" type="slidenum">
              <a:rPr lang="fr-FR" altLang="en-US">
                <a:latin typeface="Arial" panose="020B0604020202020204" pitchFamily="34" charset="0"/>
              </a:rPr>
              <a:pPr>
                <a:spcBef>
                  <a:spcPct val="0"/>
                </a:spcBef>
              </a:pPr>
              <a:t>1</a:t>
            </a:fld>
            <a:endParaRPr lang="fr-FR"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22557C-4AE6-4746-8E8B-C5F1904DB7DA}" type="slidenum">
              <a:rPr lang="fr-FR" altLang="en-US" smtClean="0"/>
              <a:pPr/>
              <a:t>3</a:t>
            </a:fld>
            <a:endParaRPr lang="fr-FR" altLang="en-US"/>
          </a:p>
        </p:txBody>
      </p:sp>
    </p:spTree>
    <p:extLst>
      <p:ext uri="{BB962C8B-B14F-4D97-AF65-F5344CB8AC3E}">
        <p14:creationId xmlns:p14="http://schemas.microsoft.com/office/powerpoint/2010/main" val="30191739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ES_tradnl" dirty="0"/>
          </a:p>
        </p:txBody>
      </p:sp>
      <p:sp>
        <p:nvSpPr>
          <p:cNvPr id="4" name="Slide Number Placeholder 3"/>
          <p:cNvSpPr>
            <a:spLocks noGrp="1"/>
          </p:cNvSpPr>
          <p:nvPr>
            <p:ph type="sldNum" sz="quarter" idx="5"/>
          </p:nvPr>
        </p:nvSpPr>
        <p:spPr/>
        <p:txBody>
          <a:bodyPr/>
          <a:lstStyle/>
          <a:p>
            <a:fld id="{F822557C-4AE6-4746-8E8B-C5F1904DB7DA}" type="slidenum">
              <a:rPr lang="fr-FR" altLang="en-US" smtClean="0"/>
              <a:pPr/>
              <a:t>5</a:t>
            </a:fld>
            <a:endParaRPr lang="fr-FR" altLang="en-US"/>
          </a:p>
        </p:txBody>
      </p:sp>
    </p:spTree>
    <p:extLst>
      <p:ext uri="{BB962C8B-B14F-4D97-AF65-F5344CB8AC3E}">
        <p14:creationId xmlns:p14="http://schemas.microsoft.com/office/powerpoint/2010/main" val="30049472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22557C-4AE6-4746-8E8B-C5F1904DB7DA}" type="slidenum">
              <a:rPr lang="fr-FR" altLang="en-US" smtClean="0"/>
              <a:pPr/>
              <a:t>8</a:t>
            </a:fld>
            <a:endParaRPr lang="fr-FR" altLang="en-US"/>
          </a:p>
        </p:txBody>
      </p:sp>
    </p:spTree>
    <p:extLst>
      <p:ext uri="{BB962C8B-B14F-4D97-AF65-F5344CB8AC3E}">
        <p14:creationId xmlns:p14="http://schemas.microsoft.com/office/powerpoint/2010/main" val="3687358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822557C-4AE6-4746-8E8B-C5F1904DB7DA}" type="slidenum">
              <a:rPr lang="fr-FR" altLang="en-US" smtClean="0"/>
              <a:pPr/>
              <a:t>34</a:t>
            </a:fld>
            <a:endParaRPr lang="fr-FR" altLang="en-US"/>
          </a:p>
        </p:txBody>
      </p:sp>
    </p:spTree>
    <p:extLst>
      <p:ext uri="{BB962C8B-B14F-4D97-AF65-F5344CB8AC3E}">
        <p14:creationId xmlns:p14="http://schemas.microsoft.com/office/powerpoint/2010/main" val="16362141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DE4A298-45E1-DA47-021D-12FC39037896}"/>
              </a:ext>
            </a:extLst>
          </p:cNvPr>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 name="Rectangle 2">
            <a:extLst>
              <a:ext uri="{FF2B5EF4-FFF2-40B4-BE49-F238E27FC236}">
                <a16:creationId xmlns:a16="http://schemas.microsoft.com/office/drawing/2014/main" id="{641848E7-EFEB-3293-5799-D2F8126094CE}"/>
              </a:ext>
            </a:extLst>
          </p:cNvPr>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4" name="Rectangle 3">
            <a:extLst>
              <a:ext uri="{FF2B5EF4-FFF2-40B4-BE49-F238E27FC236}">
                <a16:creationId xmlns:a16="http://schemas.microsoft.com/office/drawing/2014/main" id="{72B5C53E-0E3C-897F-852D-10D6897C7B6A}"/>
              </a:ext>
            </a:extLst>
          </p:cNvPr>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a:extLst>
              <a:ext uri="{FF2B5EF4-FFF2-40B4-BE49-F238E27FC236}">
                <a16:creationId xmlns:a16="http://schemas.microsoft.com/office/drawing/2014/main" id="{19B1A991-9A1A-E6DB-A3DB-1E616D0962B8}"/>
              </a:ext>
            </a:extLst>
          </p:cNvPr>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Straight Connector 5">
            <a:extLst>
              <a:ext uri="{FF2B5EF4-FFF2-40B4-BE49-F238E27FC236}">
                <a16:creationId xmlns:a16="http://schemas.microsoft.com/office/drawing/2014/main" id="{5798F3FD-1611-85E0-1072-182B5005BC4D}"/>
              </a:ext>
            </a:extLst>
          </p:cNvPr>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7" name="Straight Connector 6">
            <a:extLst>
              <a:ext uri="{FF2B5EF4-FFF2-40B4-BE49-F238E27FC236}">
                <a16:creationId xmlns:a16="http://schemas.microsoft.com/office/drawing/2014/main" id="{F192EB28-D9E5-2BEB-D616-FB345839DFFC}"/>
              </a:ext>
            </a:extLst>
          </p:cNvPr>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0" name="Straight Connector 9">
            <a:extLst>
              <a:ext uri="{FF2B5EF4-FFF2-40B4-BE49-F238E27FC236}">
                <a16:creationId xmlns:a16="http://schemas.microsoft.com/office/drawing/2014/main" id="{02DFDE7A-DEDC-CDA7-EFDF-90C15923CD77}"/>
              </a:ext>
            </a:extLst>
          </p:cNvPr>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1" name="Straight Connector 10">
            <a:extLst>
              <a:ext uri="{FF2B5EF4-FFF2-40B4-BE49-F238E27FC236}">
                <a16:creationId xmlns:a16="http://schemas.microsoft.com/office/drawing/2014/main" id="{8CF120B8-552F-0204-681D-E9F2B4FAE56F}"/>
              </a:ext>
            </a:extLst>
          </p:cNvPr>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2" name="Straight Connector 11">
            <a:extLst>
              <a:ext uri="{FF2B5EF4-FFF2-40B4-BE49-F238E27FC236}">
                <a16:creationId xmlns:a16="http://schemas.microsoft.com/office/drawing/2014/main" id="{50B6CBF6-A305-E0B0-951F-1C0C74AB50BE}"/>
              </a:ext>
            </a:extLst>
          </p:cNvPr>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3" name="Straight Connector 12">
            <a:extLst>
              <a:ext uri="{FF2B5EF4-FFF2-40B4-BE49-F238E27FC236}">
                <a16:creationId xmlns:a16="http://schemas.microsoft.com/office/drawing/2014/main" id="{3E9CB1B2-6C3F-5333-0675-1767284F050D}"/>
              </a:ext>
            </a:extLst>
          </p:cNvPr>
          <p:cNvSpPr>
            <a:spLocks noChangeShapeType="1"/>
          </p:cNvSpPr>
          <p:nvPr/>
        </p:nvSpPr>
        <p:spPr bwMode="auto">
          <a:xfrm>
            <a:off x="9113838"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4" name="Rectangle 13">
            <a:extLst>
              <a:ext uri="{FF2B5EF4-FFF2-40B4-BE49-F238E27FC236}">
                <a16:creationId xmlns:a16="http://schemas.microsoft.com/office/drawing/2014/main" id="{36829F21-B213-ADF8-28BB-C7D1E5DFB22D}"/>
              </a:ext>
            </a:extLst>
          </p:cNvPr>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Oval 14">
            <a:extLst>
              <a:ext uri="{FF2B5EF4-FFF2-40B4-BE49-F238E27FC236}">
                <a16:creationId xmlns:a16="http://schemas.microsoft.com/office/drawing/2014/main" id="{C17D1820-4E33-CD8C-545A-6985B36BC89B}"/>
              </a:ext>
            </a:extLst>
          </p:cNvPr>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Oval 15">
            <a:extLst>
              <a:ext uri="{FF2B5EF4-FFF2-40B4-BE49-F238E27FC236}">
                <a16:creationId xmlns:a16="http://schemas.microsoft.com/office/drawing/2014/main" id="{228597BA-DA33-36DF-BC52-B0DD0B8FAABC}"/>
              </a:ext>
            </a:extLst>
          </p:cNvPr>
          <p:cNvSpPr/>
          <p:nvPr/>
        </p:nvSpPr>
        <p:spPr bwMode="auto">
          <a:xfrm>
            <a:off x="1309688" y="4867275"/>
            <a:ext cx="641350"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60781190-768C-0D8C-A4DF-76FDEC0B4C09}"/>
              </a:ext>
            </a:extLst>
          </p:cNvPr>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FB3CFDD5-DA61-686F-0137-2328833F70D4}"/>
              </a:ext>
            </a:extLst>
          </p:cNvPr>
          <p:cNvSpPr/>
          <p:nvPr/>
        </p:nvSpPr>
        <p:spPr bwMode="auto">
          <a:xfrm>
            <a:off x="1663700" y="5788025"/>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Oval 18">
            <a:extLst>
              <a:ext uri="{FF2B5EF4-FFF2-40B4-BE49-F238E27FC236}">
                <a16:creationId xmlns:a16="http://schemas.microsoft.com/office/drawing/2014/main" id="{FC1AECFC-A8B7-CE38-DCCD-067FA9E6E619}"/>
              </a:ext>
            </a:extLst>
          </p:cNvPr>
          <p:cNvSpPr/>
          <p:nvPr/>
        </p:nvSpPr>
        <p:spPr>
          <a:xfrm>
            <a:off x="1905000" y="4495800"/>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Title 7"/>
          <p:cNvSpPr>
            <a:spLocks noGrp="1"/>
          </p:cNvSpPr>
          <p:nvPr>
            <p:ph type="ctrTitle"/>
          </p:nvPr>
        </p:nvSpPr>
        <p:spPr>
          <a:xfrm>
            <a:off x="2286000" y="3124200"/>
            <a:ext cx="6172200" cy="1894362"/>
          </a:xfrm>
        </p:spPr>
        <p:txBody>
          <a:bodyPr/>
          <a:lstStyle>
            <a:lvl1pPr>
              <a:defRPr b="1"/>
            </a:lvl1pPr>
          </a:lstStyle>
          <a:p>
            <a:r>
              <a:rPr lang="en-US"/>
              <a:t>Click to edit Master title style</a:t>
            </a:r>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20" name="Date Placeholder 27">
            <a:extLst>
              <a:ext uri="{FF2B5EF4-FFF2-40B4-BE49-F238E27FC236}">
                <a16:creationId xmlns:a16="http://schemas.microsoft.com/office/drawing/2014/main" id="{B6246E8A-2019-871C-505A-999B74F2AAB9}"/>
              </a:ext>
            </a:extLst>
          </p:cNvPr>
          <p:cNvSpPr>
            <a:spLocks noGrp="1"/>
          </p:cNvSpPr>
          <p:nvPr>
            <p:ph type="dt" sz="half" idx="10"/>
          </p:nvPr>
        </p:nvSpPr>
        <p:spPr bwMode="auto">
          <a:xfrm rot="5400000">
            <a:off x="7764463" y="1174750"/>
            <a:ext cx="2286000" cy="381000"/>
          </a:xfrm>
        </p:spPr>
        <p:txBody>
          <a:bodyPr/>
          <a:lstStyle>
            <a:lvl1pPr>
              <a:defRPr/>
            </a:lvl1pPr>
          </a:lstStyle>
          <a:p>
            <a:pPr>
              <a:defRPr/>
            </a:pPr>
            <a:fld id="{B0C246B0-5F2A-494A-9358-34D39FE4E8A2}" type="datetimeFigureOut">
              <a:rPr lang="en-US"/>
              <a:pPr>
                <a:defRPr/>
              </a:pPr>
              <a:t>5/1/25</a:t>
            </a:fld>
            <a:endParaRPr lang="en-US" dirty="0"/>
          </a:p>
        </p:txBody>
      </p:sp>
      <p:sp>
        <p:nvSpPr>
          <p:cNvPr id="21" name="Footer Placeholder 16">
            <a:extLst>
              <a:ext uri="{FF2B5EF4-FFF2-40B4-BE49-F238E27FC236}">
                <a16:creationId xmlns:a16="http://schemas.microsoft.com/office/drawing/2014/main" id="{80C147E7-16E0-D552-3BB8-5135621B4469}"/>
              </a:ext>
            </a:extLst>
          </p:cNvPr>
          <p:cNvSpPr>
            <a:spLocks noGrp="1"/>
          </p:cNvSpPr>
          <p:nvPr>
            <p:ph type="ftr" sz="quarter" idx="11"/>
          </p:nvPr>
        </p:nvSpPr>
        <p:spPr bwMode="auto">
          <a:xfrm rot="5400000">
            <a:off x="7077076" y="4181475"/>
            <a:ext cx="3657600" cy="384175"/>
          </a:xfrm>
        </p:spPr>
        <p:txBody>
          <a:bodyPr/>
          <a:lstStyle>
            <a:lvl1pPr>
              <a:defRPr/>
            </a:lvl1pPr>
          </a:lstStyle>
          <a:p>
            <a:pPr>
              <a:defRPr/>
            </a:pPr>
            <a:endParaRPr lang="en-US"/>
          </a:p>
        </p:txBody>
      </p:sp>
      <p:sp>
        <p:nvSpPr>
          <p:cNvPr id="22" name="Slide Number Placeholder 28">
            <a:extLst>
              <a:ext uri="{FF2B5EF4-FFF2-40B4-BE49-F238E27FC236}">
                <a16:creationId xmlns:a16="http://schemas.microsoft.com/office/drawing/2014/main" id="{8AF65577-D4EC-5010-EC26-50FD361ADA68}"/>
              </a:ext>
            </a:extLst>
          </p:cNvPr>
          <p:cNvSpPr>
            <a:spLocks noGrp="1"/>
          </p:cNvSpPr>
          <p:nvPr>
            <p:ph type="sldNum" sz="quarter" idx="12"/>
          </p:nvPr>
        </p:nvSpPr>
        <p:spPr bwMode="auto">
          <a:xfrm>
            <a:off x="1325563" y="4929188"/>
            <a:ext cx="609600" cy="517525"/>
          </a:xfrm>
        </p:spPr>
        <p:txBody>
          <a:bodyPr/>
          <a:lstStyle>
            <a:lvl1pPr>
              <a:defRPr/>
            </a:lvl1pPr>
          </a:lstStyle>
          <a:p>
            <a:fld id="{B08FF234-B0B4-704E-A2F4-0DEC07CDF284}" type="slidenum">
              <a:rPr lang="en-US" altLang="en-US"/>
              <a:pPr/>
              <a:t>‹#›</a:t>
            </a:fld>
            <a:endParaRPr lang="en-US" altLang="en-US"/>
          </a:p>
        </p:txBody>
      </p:sp>
    </p:spTree>
    <p:extLst>
      <p:ext uri="{BB962C8B-B14F-4D97-AF65-F5344CB8AC3E}">
        <p14:creationId xmlns:p14="http://schemas.microsoft.com/office/powerpoint/2010/main" val="411434694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5141BAB9-8C5E-F607-B79B-998ABCF9FED5}"/>
              </a:ext>
            </a:extLst>
          </p:cNvPr>
          <p:cNvSpPr>
            <a:spLocks noGrp="1"/>
          </p:cNvSpPr>
          <p:nvPr>
            <p:ph type="dt" sz="half" idx="10"/>
          </p:nvPr>
        </p:nvSpPr>
        <p:spPr/>
        <p:txBody>
          <a:bodyPr/>
          <a:lstStyle>
            <a:lvl1pPr>
              <a:defRPr/>
            </a:lvl1pPr>
          </a:lstStyle>
          <a:p>
            <a:pPr>
              <a:defRPr/>
            </a:pPr>
            <a:fld id="{D6E3DE27-A0E1-D64B-91B7-60AF3158A753}" type="datetimeFigureOut">
              <a:rPr lang="en-US"/>
              <a:pPr>
                <a:defRPr/>
              </a:pPr>
              <a:t>5/1/25</a:t>
            </a:fld>
            <a:endParaRPr lang="en-US" dirty="0"/>
          </a:p>
        </p:txBody>
      </p:sp>
      <p:sp>
        <p:nvSpPr>
          <p:cNvPr id="5" name="Footer Placeholder 2">
            <a:extLst>
              <a:ext uri="{FF2B5EF4-FFF2-40B4-BE49-F238E27FC236}">
                <a16:creationId xmlns:a16="http://schemas.microsoft.com/office/drawing/2014/main" id="{D0EC909A-3491-6E57-2547-EF7CD692FEF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D0A97208-F213-C1F7-2C12-FE9D81B6806A}"/>
              </a:ext>
            </a:extLst>
          </p:cNvPr>
          <p:cNvSpPr>
            <a:spLocks noGrp="1"/>
          </p:cNvSpPr>
          <p:nvPr>
            <p:ph type="sldNum" sz="quarter" idx="12"/>
          </p:nvPr>
        </p:nvSpPr>
        <p:spPr/>
        <p:txBody>
          <a:bodyPr/>
          <a:lstStyle>
            <a:lvl1pPr>
              <a:defRPr/>
            </a:lvl1pPr>
          </a:lstStyle>
          <a:p>
            <a:fld id="{1BA31B4E-AD30-784E-A73A-E46EF03360B7}" type="slidenum">
              <a:rPr lang="en-US" altLang="en-US"/>
              <a:pPr/>
              <a:t>‹#›</a:t>
            </a:fld>
            <a:endParaRPr lang="en-US" altLang="en-US"/>
          </a:p>
        </p:txBody>
      </p:sp>
    </p:spTree>
    <p:extLst>
      <p:ext uri="{BB962C8B-B14F-4D97-AF65-F5344CB8AC3E}">
        <p14:creationId xmlns:p14="http://schemas.microsoft.com/office/powerpoint/2010/main" val="18216271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a:extLst>
              <a:ext uri="{FF2B5EF4-FFF2-40B4-BE49-F238E27FC236}">
                <a16:creationId xmlns:a16="http://schemas.microsoft.com/office/drawing/2014/main" id="{FB9C971C-BAE8-98F9-1EE9-7F5199E166D9}"/>
              </a:ext>
            </a:extLst>
          </p:cNvPr>
          <p:cNvSpPr>
            <a:spLocks noGrp="1"/>
          </p:cNvSpPr>
          <p:nvPr>
            <p:ph type="dt" sz="half" idx="10"/>
          </p:nvPr>
        </p:nvSpPr>
        <p:spPr/>
        <p:txBody>
          <a:bodyPr/>
          <a:lstStyle>
            <a:lvl1pPr>
              <a:defRPr/>
            </a:lvl1pPr>
          </a:lstStyle>
          <a:p>
            <a:pPr>
              <a:defRPr/>
            </a:pPr>
            <a:fld id="{B671574C-5267-2B40-A1F1-37A823340582}" type="datetimeFigureOut">
              <a:rPr lang="en-US"/>
              <a:pPr>
                <a:defRPr/>
              </a:pPr>
              <a:t>5/1/25</a:t>
            </a:fld>
            <a:endParaRPr lang="en-US" dirty="0"/>
          </a:p>
        </p:txBody>
      </p:sp>
      <p:sp>
        <p:nvSpPr>
          <p:cNvPr id="5" name="Footer Placeholder 2">
            <a:extLst>
              <a:ext uri="{FF2B5EF4-FFF2-40B4-BE49-F238E27FC236}">
                <a16:creationId xmlns:a16="http://schemas.microsoft.com/office/drawing/2014/main" id="{82BE0C3E-915A-6D96-BCF9-AD7CFE8CFAC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22">
            <a:extLst>
              <a:ext uri="{FF2B5EF4-FFF2-40B4-BE49-F238E27FC236}">
                <a16:creationId xmlns:a16="http://schemas.microsoft.com/office/drawing/2014/main" id="{FCC2757F-3660-1532-A603-3CB4893002BC}"/>
              </a:ext>
            </a:extLst>
          </p:cNvPr>
          <p:cNvSpPr>
            <a:spLocks noGrp="1"/>
          </p:cNvSpPr>
          <p:nvPr>
            <p:ph type="sldNum" sz="quarter" idx="12"/>
          </p:nvPr>
        </p:nvSpPr>
        <p:spPr/>
        <p:txBody>
          <a:bodyPr/>
          <a:lstStyle>
            <a:lvl1pPr>
              <a:defRPr/>
            </a:lvl1pPr>
          </a:lstStyle>
          <a:p>
            <a:fld id="{2E2B73BB-8FD8-D743-955F-FC90B540AB38}" type="slidenum">
              <a:rPr lang="en-US" altLang="en-US"/>
              <a:pPr/>
              <a:t>‹#›</a:t>
            </a:fld>
            <a:endParaRPr lang="en-US" altLang="en-US"/>
          </a:p>
        </p:txBody>
      </p:sp>
    </p:spTree>
    <p:extLst>
      <p:ext uri="{BB962C8B-B14F-4D97-AF65-F5344CB8AC3E}">
        <p14:creationId xmlns:p14="http://schemas.microsoft.com/office/powerpoint/2010/main" val="23927194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Default">
    <p:spTree>
      <p:nvGrpSpPr>
        <p:cNvPr id="1" name=""/>
        <p:cNvGrpSpPr/>
        <p:nvPr/>
      </p:nvGrpSpPr>
      <p:grpSpPr>
        <a:xfrm>
          <a:off x="0" y="0"/>
          <a:ext cx="0" cy="0"/>
          <a:chOff x="0" y="0"/>
          <a:chExt cx="0" cy="0"/>
        </a:xfrm>
      </p:grpSpPr>
      <p:sp>
        <p:nvSpPr>
          <p:cNvPr id="24" name="Rectangle"/>
          <p:cNvSpPr/>
          <p:nvPr/>
        </p:nvSpPr>
        <p:spPr>
          <a:xfrm>
            <a:off x="381000" y="0"/>
            <a:ext cx="609600" cy="6858000"/>
          </a:xfrm>
          <a:prstGeom prst="rect">
            <a:avLst/>
          </a:prstGeom>
          <a:solidFill>
            <a:srgbClr val="F6CEAD">
              <a:alpha val="54116"/>
            </a:srgbClr>
          </a:solidFill>
          <a:ln w="12700">
            <a:miter lim="400000"/>
          </a:ln>
        </p:spPr>
        <p:txBody>
          <a:bodyPr lIns="45719" rIns="45719" anchor="ctr"/>
          <a:lstStyle/>
          <a:p>
            <a:pPr algn="ctr">
              <a:defRPr>
                <a:solidFill>
                  <a:srgbClr val="FFFFFF"/>
                </a:solidFill>
              </a:defRPr>
            </a:pPr>
            <a:endParaRPr/>
          </a:p>
        </p:txBody>
      </p:sp>
      <p:sp>
        <p:nvSpPr>
          <p:cNvPr id="25" name="Rectangle"/>
          <p:cNvSpPr/>
          <p:nvPr/>
        </p:nvSpPr>
        <p:spPr>
          <a:xfrm>
            <a:off x="276225" y="0"/>
            <a:ext cx="104775" cy="6858000"/>
          </a:xfrm>
          <a:prstGeom prst="rect">
            <a:avLst/>
          </a:prstGeom>
          <a:solidFill>
            <a:srgbClr val="F9E0CD">
              <a:alpha val="36077"/>
            </a:srgbClr>
          </a:solidFill>
          <a:ln w="12700">
            <a:miter lim="400000"/>
          </a:ln>
        </p:spPr>
        <p:txBody>
          <a:bodyPr lIns="45719" rIns="45719" anchor="ctr"/>
          <a:lstStyle/>
          <a:p>
            <a:pPr algn="ctr">
              <a:defRPr>
                <a:solidFill>
                  <a:srgbClr val="FFFFFF"/>
                </a:solidFill>
              </a:defRPr>
            </a:pPr>
            <a:endParaRPr/>
          </a:p>
        </p:txBody>
      </p:sp>
      <p:sp>
        <p:nvSpPr>
          <p:cNvPr id="26" name="Rectangle"/>
          <p:cNvSpPr/>
          <p:nvPr/>
        </p:nvSpPr>
        <p:spPr>
          <a:xfrm>
            <a:off x="990600" y="0"/>
            <a:ext cx="182563" cy="6858000"/>
          </a:xfrm>
          <a:prstGeom prst="rect">
            <a:avLst/>
          </a:prstGeom>
          <a:solidFill>
            <a:srgbClr val="F9E0CD">
              <a:alpha val="70195"/>
            </a:srgbClr>
          </a:solidFill>
          <a:ln w="12700">
            <a:miter lim="400000"/>
          </a:ln>
        </p:spPr>
        <p:txBody>
          <a:bodyPr lIns="45719" rIns="45719" anchor="ctr"/>
          <a:lstStyle/>
          <a:p>
            <a:pPr algn="ctr">
              <a:defRPr>
                <a:solidFill>
                  <a:srgbClr val="FFFFFF"/>
                </a:solidFill>
              </a:defRPr>
            </a:pPr>
            <a:endParaRPr/>
          </a:p>
        </p:txBody>
      </p:sp>
      <p:sp>
        <p:nvSpPr>
          <p:cNvPr id="27" name="Rectangle"/>
          <p:cNvSpPr/>
          <p:nvPr/>
        </p:nvSpPr>
        <p:spPr>
          <a:xfrm>
            <a:off x="1141412" y="0"/>
            <a:ext cx="230188" cy="6858000"/>
          </a:xfrm>
          <a:prstGeom prst="rect">
            <a:avLst/>
          </a:prstGeom>
          <a:solidFill>
            <a:srgbClr val="FCF0E8">
              <a:alpha val="70979"/>
            </a:srgbClr>
          </a:solidFill>
          <a:ln w="12700">
            <a:miter lim="400000"/>
          </a:ln>
        </p:spPr>
        <p:txBody>
          <a:bodyPr lIns="45719" rIns="45719" anchor="ctr"/>
          <a:lstStyle/>
          <a:p>
            <a:pPr algn="ctr">
              <a:defRPr>
                <a:solidFill>
                  <a:srgbClr val="FFFFFF"/>
                </a:solidFill>
              </a:defRPr>
            </a:pPr>
            <a:endParaRPr/>
          </a:p>
        </p:txBody>
      </p:sp>
      <p:sp>
        <p:nvSpPr>
          <p:cNvPr id="28" name="Line"/>
          <p:cNvSpPr/>
          <p:nvPr/>
        </p:nvSpPr>
        <p:spPr>
          <a:xfrm flipH="1">
            <a:off x="106362" y="0"/>
            <a:ext cx="1" cy="6858001"/>
          </a:xfrm>
          <a:prstGeom prst="line">
            <a:avLst/>
          </a:prstGeom>
          <a:ln w="57150">
            <a:solidFill>
              <a:srgbClr val="F6CEAD">
                <a:alpha val="72940"/>
              </a:srgbClr>
            </a:solidFill>
          </a:ln>
        </p:spPr>
        <p:txBody>
          <a:bodyPr lIns="45719" rIns="45719"/>
          <a:lstStyle/>
          <a:p>
            <a:endParaRPr/>
          </a:p>
        </p:txBody>
      </p:sp>
      <p:sp>
        <p:nvSpPr>
          <p:cNvPr id="29" name="Line"/>
          <p:cNvSpPr/>
          <p:nvPr/>
        </p:nvSpPr>
        <p:spPr>
          <a:xfrm flipH="1">
            <a:off x="914399" y="0"/>
            <a:ext cx="2" cy="6858001"/>
          </a:xfrm>
          <a:prstGeom prst="line">
            <a:avLst/>
          </a:prstGeom>
          <a:ln w="57150">
            <a:solidFill>
              <a:srgbClr val="FCF0E8">
                <a:alpha val="83135"/>
              </a:srgbClr>
            </a:solidFill>
          </a:ln>
        </p:spPr>
        <p:txBody>
          <a:bodyPr lIns="45719" rIns="45719"/>
          <a:lstStyle/>
          <a:p>
            <a:endParaRPr/>
          </a:p>
        </p:txBody>
      </p:sp>
      <p:sp>
        <p:nvSpPr>
          <p:cNvPr id="30" name="Line"/>
          <p:cNvSpPr/>
          <p:nvPr/>
        </p:nvSpPr>
        <p:spPr>
          <a:xfrm flipH="1">
            <a:off x="854074" y="0"/>
            <a:ext cx="2" cy="6858001"/>
          </a:xfrm>
          <a:prstGeom prst="line">
            <a:avLst/>
          </a:prstGeom>
          <a:ln w="57150">
            <a:solidFill>
              <a:srgbClr val="F6CEAD"/>
            </a:solidFill>
          </a:ln>
        </p:spPr>
        <p:txBody>
          <a:bodyPr lIns="45719" rIns="45719"/>
          <a:lstStyle/>
          <a:p>
            <a:endParaRPr/>
          </a:p>
        </p:txBody>
      </p:sp>
      <p:sp>
        <p:nvSpPr>
          <p:cNvPr id="31" name="Line"/>
          <p:cNvSpPr/>
          <p:nvPr/>
        </p:nvSpPr>
        <p:spPr>
          <a:xfrm flipH="1">
            <a:off x="1727199" y="0"/>
            <a:ext cx="2" cy="6858001"/>
          </a:xfrm>
          <a:prstGeom prst="line">
            <a:avLst/>
          </a:prstGeom>
          <a:ln w="28575">
            <a:solidFill>
              <a:srgbClr val="F6CEAD">
                <a:alpha val="81959"/>
              </a:srgbClr>
            </a:solidFill>
          </a:ln>
        </p:spPr>
        <p:txBody>
          <a:bodyPr lIns="45719" rIns="45719"/>
          <a:lstStyle/>
          <a:p>
            <a:endParaRPr/>
          </a:p>
        </p:txBody>
      </p:sp>
      <p:sp>
        <p:nvSpPr>
          <p:cNvPr id="32" name="Line"/>
          <p:cNvSpPr/>
          <p:nvPr/>
        </p:nvSpPr>
        <p:spPr>
          <a:xfrm flipH="1">
            <a:off x="1066799" y="0"/>
            <a:ext cx="2" cy="6858001"/>
          </a:xfrm>
          <a:prstGeom prst="line">
            <a:avLst/>
          </a:prstGeom>
          <a:ln>
            <a:solidFill>
              <a:srgbClr val="F6CEAD"/>
            </a:solidFill>
          </a:ln>
        </p:spPr>
        <p:txBody>
          <a:bodyPr lIns="45719" rIns="45719"/>
          <a:lstStyle/>
          <a:p>
            <a:endParaRPr/>
          </a:p>
        </p:txBody>
      </p:sp>
      <p:sp>
        <p:nvSpPr>
          <p:cNvPr id="33" name="Line"/>
          <p:cNvSpPr/>
          <p:nvPr/>
        </p:nvSpPr>
        <p:spPr>
          <a:xfrm flipH="1">
            <a:off x="9113837" y="0"/>
            <a:ext cx="1" cy="6858001"/>
          </a:xfrm>
          <a:prstGeom prst="line">
            <a:avLst/>
          </a:prstGeom>
          <a:ln w="57150">
            <a:solidFill>
              <a:srgbClr val="F6CEAD"/>
            </a:solidFill>
          </a:ln>
        </p:spPr>
        <p:txBody>
          <a:bodyPr lIns="45719" rIns="45719"/>
          <a:lstStyle/>
          <a:p>
            <a:endParaRPr/>
          </a:p>
        </p:txBody>
      </p:sp>
      <p:sp>
        <p:nvSpPr>
          <p:cNvPr id="34" name="Rectangle"/>
          <p:cNvSpPr/>
          <p:nvPr/>
        </p:nvSpPr>
        <p:spPr>
          <a:xfrm>
            <a:off x="1219200" y="0"/>
            <a:ext cx="76200" cy="6858000"/>
          </a:xfrm>
          <a:prstGeom prst="rect">
            <a:avLst/>
          </a:prstGeom>
          <a:solidFill>
            <a:srgbClr val="F6CEAD">
              <a:alpha val="50979"/>
            </a:srgbClr>
          </a:solidFill>
          <a:ln w="12700">
            <a:miter lim="400000"/>
          </a:ln>
        </p:spPr>
        <p:txBody>
          <a:bodyPr lIns="45719" rIns="45719" anchor="ctr"/>
          <a:lstStyle/>
          <a:p>
            <a:pPr algn="ctr">
              <a:defRPr>
                <a:solidFill>
                  <a:srgbClr val="FFFFFF"/>
                </a:solidFill>
              </a:defRPr>
            </a:pPr>
            <a:endParaRPr/>
          </a:p>
        </p:txBody>
      </p:sp>
      <p:sp>
        <p:nvSpPr>
          <p:cNvPr id="35" name="Circle"/>
          <p:cNvSpPr/>
          <p:nvPr/>
        </p:nvSpPr>
        <p:spPr>
          <a:xfrm>
            <a:off x="609600" y="3429000"/>
            <a:ext cx="1295400" cy="1295400"/>
          </a:xfrm>
          <a:prstGeom prst="ellipse">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36" name="Circle"/>
          <p:cNvSpPr/>
          <p:nvPr/>
        </p:nvSpPr>
        <p:spPr>
          <a:xfrm>
            <a:off x="1309687" y="4867275"/>
            <a:ext cx="641351" cy="641350"/>
          </a:xfrm>
          <a:prstGeom prst="ellipse">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37" name="Circle"/>
          <p:cNvSpPr/>
          <p:nvPr/>
        </p:nvSpPr>
        <p:spPr>
          <a:xfrm>
            <a:off x="1090612" y="5500687"/>
            <a:ext cx="138113" cy="136526"/>
          </a:xfrm>
          <a:prstGeom prst="ellipse">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38" name="Circle"/>
          <p:cNvSpPr/>
          <p:nvPr/>
        </p:nvSpPr>
        <p:spPr>
          <a:xfrm>
            <a:off x="1663700" y="5788025"/>
            <a:ext cx="274638" cy="274638"/>
          </a:xfrm>
          <a:prstGeom prst="ellipse">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39" name="Circle"/>
          <p:cNvSpPr/>
          <p:nvPr/>
        </p:nvSpPr>
        <p:spPr>
          <a:xfrm>
            <a:off x="1905000" y="4495800"/>
            <a:ext cx="365125" cy="365125"/>
          </a:xfrm>
          <a:prstGeom prst="ellipse">
            <a:avLst/>
          </a:prstGeom>
          <a:solidFill>
            <a:schemeClr val="accent1"/>
          </a:solidFill>
          <a:ln w="12700">
            <a:miter lim="400000"/>
          </a:ln>
        </p:spPr>
        <p:txBody>
          <a:bodyPr lIns="45719" rIns="45719" anchor="ctr"/>
          <a:lstStyle/>
          <a:p>
            <a:pPr algn="ctr">
              <a:defRPr>
                <a:solidFill>
                  <a:srgbClr val="FFFFFF"/>
                </a:solidFill>
              </a:defRPr>
            </a:pPr>
            <a:endParaRPr/>
          </a:p>
        </p:txBody>
      </p:sp>
      <p:sp>
        <p:nvSpPr>
          <p:cNvPr id="40" name="Slide Number"/>
          <p:cNvSpPr txBox="1">
            <a:spLocks noGrp="1"/>
          </p:cNvSpPr>
          <p:nvPr>
            <p:ph type="sldNum" sz="quarter" idx="2"/>
          </p:nvPr>
        </p:nvSpPr>
        <p:spPr>
          <a:xfrm>
            <a:off x="1476196" y="5034280"/>
            <a:ext cx="308333" cy="307340"/>
          </a:xfrm>
          <a:prstGeom prst="rect">
            <a:avLst/>
          </a:prstGeom>
        </p:spPr>
        <p:txBody>
          <a:bodyPr/>
          <a:lstStyle/>
          <a:p>
            <a:fld id="{86CB4B4D-7CA3-9044-876B-883B54F8677D}" type="slidenum">
              <a:t>‹#›</a:t>
            </a:fld>
            <a:endParaRPr/>
          </a:p>
        </p:txBody>
      </p:sp>
      <p:pic>
        <p:nvPicPr>
          <p:cNvPr id="3" name="Picture 2" descr="A person and person sitting on a globe&#10;&#10;AI-generated content may be incorrect.">
            <a:extLst>
              <a:ext uri="{FF2B5EF4-FFF2-40B4-BE49-F238E27FC236}">
                <a16:creationId xmlns:a16="http://schemas.microsoft.com/office/drawing/2014/main" id="{604B98D4-BD7B-314B-1080-8CF6A04B0F7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538607" y="0"/>
            <a:ext cx="499031" cy="698643"/>
          </a:xfrm>
          <a:prstGeom prst="rect">
            <a:avLst/>
          </a:prstGeom>
        </p:spPr>
      </p:pic>
    </p:spTree>
    <p:extLst>
      <p:ext uri="{BB962C8B-B14F-4D97-AF65-F5344CB8AC3E}">
        <p14:creationId xmlns:p14="http://schemas.microsoft.com/office/powerpoint/2010/main" val="659785464"/>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Content Placeholder 7"/>
          <p:cNvSpPr>
            <a:spLocks noGrp="1"/>
          </p:cNvSpPr>
          <p:nvPr>
            <p:ph sz="quarter" idx="1"/>
          </p:nvPr>
        </p:nvSpPr>
        <p:spPr>
          <a:xfrm>
            <a:off x="457200" y="1600200"/>
            <a:ext cx="7467600" cy="487375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6">
            <a:extLst>
              <a:ext uri="{FF2B5EF4-FFF2-40B4-BE49-F238E27FC236}">
                <a16:creationId xmlns:a16="http://schemas.microsoft.com/office/drawing/2014/main" id="{2E73CC97-1B13-B349-5164-59AED971602C}"/>
              </a:ext>
            </a:extLst>
          </p:cNvPr>
          <p:cNvSpPr>
            <a:spLocks noGrp="1"/>
          </p:cNvSpPr>
          <p:nvPr>
            <p:ph type="dt" sz="half" idx="10"/>
          </p:nvPr>
        </p:nvSpPr>
        <p:spPr/>
        <p:txBody>
          <a:bodyPr rtlCol="0"/>
          <a:lstStyle>
            <a:lvl1pPr>
              <a:defRPr/>
            </a:lvl1pPr>
          </a:lstStyle>
          <a:p>
            <a:pPr>
              <a:defRPr/>
            </a:pPr>
            <a:fld id="{191832B9-9B55-CD46-8979-B9D6F8EFC3C2}" type="datetimeFigureOut">
              <a:rPr lang="en-US"/>
              <a:pPr>
                <a:defRPr/>
              </a:pPr>
              <a:t>5/1/25</a:t>
            </a:fld>
            <a:endParaRPr lang="en-US" dirty="0"/>
          </a:p>
        </p:txBody>
      </p:sp>
      <p:sp>
        <p:nvSpPr>
          <p:cNvPr id="4" name="Slide Number Placeholder 8">
            <a:extLst>
              <a:ext uri="{FF2B5EF4-FFF2-40B4-BE49-F238E27FC236}">
                <a16:creationId xmlns:a16="http://schemas.microsoft.com/office/drawing/2014/main" id="{8784F7EA-4D1A-FE4C-E3B7-40E734147E7B}"/>
              </a:ext>
            </a:extLst>
          </p:cNvPr>
          <p:cNvSpPr>
            <a:spLocks noGrp="1"/>
          </p:cNvSpPr>
          <p:nvPr>
            <p:ph type="sldNum" sz="quarter" idx="11"/>
          </p:nvPr>
        </p:nvSpPr>
        <p:spPr/>
        <p:txBody>
          <a:bodyPr/>
          <a:lstStyle>
            <a:lvl1pPr>
              <a:defRPr/>
            </a:lvl1pPr>
          </a:lstStyle>
          <a:p>
            <a:fld id="{47D2A69C-2A67-DA4B-8E9D-CD1BE7F30E66}" type="slidenum">
              <a:rPr lang="en-US" altLang="en-US"/>
              <a:pPr/>
              <a:t>‹#›</a:t>
            </a:fld>
            <a:endParaRPr lang="en-US" altLang="en-US"/>
          </a:p>
        </p:txBody>
      </p:sp>
      <p:sp>
        <p:nvSpPr>
          <p:cNvPr id="5" name="Footer Placeholder 9">
            <a:extLst>
              <a:ext uri="{FF2B5EF4-FFF2-40B4-BE49-F238E27FC236}">
                <a16:creationId xmlns:a16="http://schemas.microsoft.com/office/drawing/2014/main" id="{57677771-6806-977B-62DA-AF188447D3A1}"/>
              </a:ext>
            </a:extLst>
          </p:cNvPr>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37760976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2"/>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B587478-EF7A-9F17-9558-2BCCA7D01297}"/>
              </a:ext>
            </a:extLst>
          </p:cNvPr>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5" name="Rectangle 4">
            <a:extLst>
              <a:ext uri="{FF2B5EF4-FFF2-40B4-BE49-F238E27FC236}">
                <a16:creationId xmlns:a16="http://schemas.microsoft.com/office/drawing/2014/main" id="{F96D59F9-673C-F04F-AA59-22C63BC6A79C}"/>
              </a:ext>
            </a:extLst>
          </p:cNvPr>
          <p:cNvSpPr/>
          <p:nvPr/>
        </p:nvSpPr>
        <p:spPr bwMode="auto">
          <a:xfrm>
            <a:off x="276225" y="0"/>
            <a:ext cx="104775"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6" name="Rectangle 5">
            <a:extLst>
              <a:ext uri="{FF2B5EF4-FFF2-40B4-BE49-F238E27FC236}">
                <a16:creationId xmlns:a16="http://schemas.microsoft.com/office/drawing/2014/main" id="{AB8A30B3-8B57-72D1-7084-2F80F0C44728}"/>
              </a:ext>
            </a:extLst>
          </p:cNvPr>
          <p:cNvSpPr/>
          <p:nvPr/>
        </p:nvSpPr>
        <p:spPr bwMode="auto">
          <a:xfrm>
            <a:off x="990600" y="0"/>
            <a:ext cx="182563"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Rectangle 6">
            <a:extLst>
              <a:ext uri="{FF2B5EF4-FFF2-40B4-BE49-F238E27FC236}">
                <a16:creationId xmlns:a16="http://schemas.microsoft.com/office/drawing/2014/main" id="{DC1A266E-2823-0CB1-5980-092FAF806A57}"/>
              </a:ext>
            </a:extLst>
          </p:cNvPr>
          <p:cNvSpPr/>
          <p:nvPr/>
        </p:nvSpPr>
        <p:spPr bwMode="auto">
          <a:xfrm>
            <a:off x="1141413" y="0"/>
            <a:ext cx="230187"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8" name="Straight Connector 7">
            <a:extLst>
              <a:ext uri="{FF2B5EF4-FFF2-40B4-BE49-F238E27FC236}">
                <a16:creationId xmlns:a16="http://schemas.microsoft.com/office/drawing/2014/main" id="{ECA71498-967A-EB2B-FCF3-E7F787FFFE25}"/>
              </a:ext>
            </a:extLst>
          </p:cNvPr>
          <p:cNvSpPr>
            <a:spLocks noChangeShapeType="1"/>
          </p:cNvSpPr>
          <p:nvPr/>
        </p:nvSpPr>
        <p:spPr bwMode="auto">
          <a:xfrm>
            <a:off x="106363"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9" name="Straight Connector 8">
            <a:extLst>
              <a:ext uri="{FF2B5EF4-FFF2-40B4-BE49-F238E27FC236}">
                <a16:creationId xmlns:a16="http://schemas.microsoft.com/office/drawing/2014/main" id="{F7563B12-0713-1A8C-2B64-05C8F37A3AD0}"/>
              </a:ext>
            </a:extLst>
          </p:cNvPr>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0" name="Straight Connector 9">
            <a:extLst>
              <a:ext uri="{FF2B5EF4-FFF2-40B4-BE49-F238E27FC236}">
                <a16:creationId xmlns:a16="http://schemas.microsoft.com/office/drawing/2014/main" id="{B94C7E50-3CAE-A822-35C1-01C757555345}"/>
              </a:ext>
            </a:extLst>
          </p:cNvPr>
          <p:cNvSpPr>
            <a:spLocks noChangeShapeType="1"/>
          </p:cNvSpPr>
          <p:nvPr/>
        </p:nvSpPr>
        <p:spPr bwMode="auto">
          <a:xfrm>
            <a:off x="854075"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1" name="Straight Connector 10">
            <a:extLst>
              <a:ext uri="{FF2B5EF4-FFF2-40B4-BE49-F238E27FC236}">
                <a16:creationId xmlns:a16="http://schemas.microsoft.com/office/drawing/2014/main" id="{4F1FE565-1083-10AB-4968-D371C49A0128}"/>
              </a:ext>
            </a:extLst>
          </p:cNvPr>
          <p:cNvSpPr>
            <a:spLocks noChangeShapeType="1"/>
          </p:cNvSpPr>
          <p:nvPr/>
        </p:nvSpPr>
        <p:spPr bwMode="auto">
          <a:xfrm>
            <a:off x="172720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2" name="Straight Connector 11">
            <a:extLst>
              <a:ext uri="{FF2B5EF4-FFF2-40B4-BE49-F238E27FC236}">
                <a16:creationId xmlns:a16="http://schemas.microsoft.com/office/drawing/2014/main" id="{5F809B16-AE8C-0DA8-6660-0A764E3513AC}"/>
              </a:ext>
            </a:extLst>
          </p:cNvPr>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3" name="Rectangle 12">
            <a:extLst>
              <a:ext uri="{FF2B5EF4-FFF2-40B4-BE49-F238E27FC236}">
                <a16:creationId xmlns:a16="http://schemas.microsoft.com/office/drawing/2014/main" id="{04276915-0CF7-D41A-4C6E-87514FECFBBD}"/>
              </a:ext>
            </a:extLst>
          </p:cNvPr>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4" name="Oval 13">
            <a:extLst>
              <a:ext uri="{FF2B5EF4-FFF2-40B4-BE49-F238E27FC236}">
                <a16:creationId xmlns:a16="http://schemas.microsoft.com/office/drawing/2014/main" id="{99C83AA8-4DA3-EAC5-2E70-C5500591491B}"/>
              </a:ext>
            </a:extLst>
          </p:cNvPr>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5" name="Oval 14">
            <a:extLst>
              <a:ext uri="{FF2B5EF4-FFF2-40B4-BE49-F238E27FC236}">
                <a16:creationId xmlns:a16="http://schemas.microsoft.com/office/drawing/2014/main" id="{FE27C6E7-CD60-338B-6181-B1C5CD45062D}"/>
              </a:ext>
            </a:extLst>
          </p:cNvPr>
          <p:cNvSpPr/>
          <p:nvPr/>
        </p:nvSpPr>
        <p:spPr bwMode="auto">
          <a:xfrm>
            <a:off x="1323975" y="4867275"/>
            <a:ext cx="642938" cy="64135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6" name="Oval 15">
            <a:extLst>
              <a:ext uri="{FF2B5EF4-FFF2-40B4-BE49-F238E27FC236}">
                <a16:creationId xmlns:a16="http://schemas.microsoft.com/office/drawing/2014/main" id="{8BC74160-ED03-DDD1-6561-557A63CFF580}"/>
              </a:ext>
            </a:extLst>
          </p:cNvPr>
          <p:cNvSpPr/>
          <p:nvPr/>
        </p:nvSpPr>
        <p:spPr bwMode="auto">
          <a:xfrm>
            <a:off x="1090613" y="5500688"/>
            <a:ext cx="138112" cy="136525"/>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7" name="Oval 16">
            <a:extLst>
              <a:ext uri="{FF2B5EF4-FFF2-40B4-BE49-F238E27FC236}">
                <a16:creationId xmlns:a16="http://schemas.microsoft.com/office/drawing/2014/main" id="{878368FC-0B50-71EE-4554-5A778C03AB86}"/>
              </a:ext>
            </a:extLst>
          </p:cNvPr>
          <p:cNvSpPr/>
          <p:nvPr/>
        </p:nvSpPr>
        <p:spPr bwMode="auto">
          <a:xfrm>
            <a:off x="1663700" y="5791200"/>
            <a:ext cx="274638" cy="274638"/>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8" name="Oval 17">
            <a:extLst>
              <a:ext uri="{FF2B5EF4-FFF2-40B4-BE49-F238E27FC236}">
                <a16:creationId xmlns:a16="http://schemas.microsoft.com/office/drawing/2014/main" id="{8D549218-C23F-4C40-7B5E-54E27A270BBE}"/>
              </a:ext>
            </a:extLst>
          </p:cNvPr>
          <p:cNvSpPr/>
          <p:nvPr/>
        </p:nvSpPr>
        <p:spPr bwMode="auto">
          <a:xfrm>
            <a:off x="1879600" y="4479925"/>
            <a:ext cx="365125" cy="365125"/>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9" name="Straight Connector 18">
            <a:extLst>
              <a:ext uri="{FF2B5EF4-FFF2-40B4-BE49-F238E27FC236}">
                <a16:creationId xmlns:a16="http://schemas.microsoft.com/office/drawing/2014/main" id="{0E65CEC5-A307-8F39-4966-3C577DECFF08}"/>
              </a:ext>
            </a:extLst>
          </p:cNvPr>
          <p:cNvSpPr>
            <a:spLocks noChangeShapeType="1"/>
          </p:cNvSpPr>
          <p:nvPr/>
        </p:nvSpPr>
        <p:spPr bwMode="auto">
          <a:xfrm>
            <a:off x="9097963"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lang="en-US"/>
              <a:t>Click to edit Master title style</a:t>
            </a:r>
          </a:p>
        </p:txBody>
      </p:sp>
      <p:sp>
        <p:nvSpPr>
          <p:cNvPr id="3" name="Text Placeholder 2"/>
          <p:cNvSpPr>
            <a:spLocks noGrp="1"/>
          </p:cNvSpPr>
          <p:nvPr>
            <p:ph type="body" idx="1"/>
          </p:nvPr>
        </p:nvSpPr>
        <p:spPr>
          <a:xfrm>
            <a:off x="2286000" y="5010150"/>
            <a:ext cx="6172200" cy="1371600"/>
          </a:xfrm>
        </p:spPr>
        <p:txBody>
          <a:bodyPr/>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0" name="Date Placeholder 3">
            <a:extLst>
              <a:ext uri="{FF2B5EF4-FFF2-40B4-BE49-F238E27FC236}">
                <a16:creationId xmlns:a16="http://schemas.microsoft.com/office/drawing/2014/main" id="{F2BB011A-F123-80A9-F8D9-C72F0FF3187E}"/>
              </a:ext>
            </a:extLst>
          </p:cNvPr>
          <p:cNvSpPr>
            <a:spLocks noGrp="1"/>
          </p:cNvSpPr>
          <p:nvPr>
            <p:ph type="dt" sz="half" idx="10"/>
          </p:nvPr>
        </p:nvSpPr>
        <p:spPr bwMode="auto">
          <a:xfrm rot="5400000">
            <a:off x="7762875" y="1169988"/>
            <a:ext cx="2286000" cy="381000"/>
          </a:xfrm>
        </p:spPr>
        <p:txBody>
          <a:bodyPr/>
          <a:lstStyle>
            <a:lvl1pPr>
              <a:defRPr/>
            </a:lvl1pPr>
          </a:lstStyle>
          <a:p>
            <a:pPr>
              <a:defRPr/>
            </a:pPr>
            <a:fld id="{A2C41D50-1123-7344-A272-A5F425BA1A3C}" type="datetimeFigureOut">
              <a:rPr lang="en-US"/>
              <a:pPr>
                <a:defRPr/>
              </a:pPr>
              <a:t>5/1/25</a:t>
            </a:fld>
            <a:endParaRPr lang="en-US" dirty="0"/>
          </a:p>
        </p:txBody>
      </p:sp>
      <p:sp>
        <p:nvSpPr>
          <p:cNvPr id="21" name="Footer Placeholder 4">
            <a:extLst>
              <a:ext uri="{FF2B5EF4-FFF2-40B4-BE49-F238E27FC236}">
                <a16:creationId xmlns:a16="http://schemas.microsoft.com/office/drawing/2014/main" id="{D383F22D-3B38-EFBD-BF70-E60BAB676867}"/>
              </a:ext>
            </a:extLst>
          </p:cNvPr>
          <p:cNvSpPr>
            <a:spLocks noGrp="1"/>
          </p:cNvSpPr>
          <p:nvPr>
            <p:ph type="ftr" sz="quarter" idx="11"/>
          </p:nvPr>
        </p:nvSpPr>
        <p:spPr bwMode="auto">
          <a:xfrm rot="5400000">
            <a:off x="7077076" y="4178300"/>
            <a:ext cx="3657600" cy="384175"/>
          </a:xfrm>
        </p:spPr>
        <p:txBody>
          <a:bodyPr/>
          <a:lstStyle>
            <a:lvl1pPr>
              <a:defRPr/>
            </a:lvl1pPr>
          </a:lstStyle>
          <a:p>
            <a:pPr>
              <a:defRPr/>
            </a:pPr>
            <a:endParaRPr lang="en-US"/>
          </a:p>
        </p:txBody>
      </p:sp>
      <p:sp>
        <p:nvSpPr>
          <p:cNvPr id="22" name="Slide Number Placeholder 5">
            <a:extLst>
              <a:ext uri="{FF2B5EF4-FFF2-40B4-BE49-F238E27FC236}">
                <a16:creationId xmlns:a16="http://schemas.microsoft.com/office/drawing/2014/main" id="{43EE2353-2E26-2401-C15C-740F4CE2CBA1}"/>
              </a:ext>
            </a:extLst>
          </p:cNvPr>
          <p:cNvSpPr>
            <a:spLocks noGrp="1"/>
          </p:cNvSpPr>
          <p:nvPr>
            <p:ph type="sldNum" sz="quarter" idx="12"/>
          </p:nvPr>
        </p:nvSpPr>
        <p:spPr bwMode="auto">
          <a:xfrm>
            <a:off x="1339850" y="4929188"/>
            <a:ext cx="609600" cy="517525"/>
          </a:xfrm>
        </p:spPr>
        <p:txBody>
          <a:bodyPr/>
          <a:lstStyle>
            <a:lvl1pPr>
              <a:defRPr/>
            </a:lvl1pPr>
          </a:lstStyle>
          <a:p>
            <a:fld id="{C2172954-09F3-B244-967C-BAE107C23387}" type="slidenum">
              <a:rPr lang="en-US" altLang="en-US"/>
              <a:pPr/>
              <a:t>‹#›</a:t>
            </a:fld>
            <a:endParaRPr lang="en-US" altLang="en-US"/>
          </a:p>
        </p:txBody>
      </p:sp>
    </p:spTree>
    <p:extLst>
      <p:ext uri="{BB962C8B-B14F-4D97-AF65-F5344CB8AC3E}">
        <p14:creationId xmlns:p14="http://schemas.microsoft.com/office/powerpoint/2010/main" val="3484040910"/>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
          </p:nvPr>
        </p:nvSpPr>
        <p:spPr>
          <a:xfrm>
            <a:off x="457200"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270248" y="1600200"/>
            <a:ext cx="365760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Date Placeholder 13">
            <a:extLst>
              <a:ext uri="{FF2B5EF4-FFF2-40B4-BE49-F238E27FC236}">
                <a16:creationId xmlns:a16="http://schemas.microsoft.com/office/drawing/2014/main" id="{D1015750-4B4A-4A86-0956-0DDB2522486F}"/>
              </a:ext>
            </a:extLst>
          </p:cNvPr>
          <p:cNvSpPr>
            <a:spLocks noGrp="1"/>
          </p:cNvSpPr>
          <p:nvPr>
            <p:ph type="dt" sz="half" idx="10"/>
          </p:nvPr>
        </p:nvSpPr>
        <p:spPr/>
        <p:txBody>
          <a:bodyPr/>
          <a:lstStyle>
            <a:lvl1pPr>
              <a:defRPr/>
            </a:lvl1pPr>
          </a:lstStyle>
          <a:p>
            <a:pPr>
              <a:defRPr/>
            </a:pPr>
            <a:fld id="{DA40E817-216A-6B42-BE96-3824AF70096C}" type="datetimeFigureOut">
              <a:rPr lang="en-US"/>
              <a:pPr>
                <a:defRPr/>
              </a:pPr>
              <a:t>5/1/25</a:t>
            </a:fld>
            <a:endParaRPr lang="en-US" dirty="0"/>
          </a:p>
        </p:txBody>
      </p:sp>
      <p:sp>
        <p:nvSpPr>
          <p:cNvPr id="4" name="Footer Placeholder 2">
            <a:extLst>
              <a:ext uri="{FF2B5EF4-FFF2-40B4-BE49-F238E27FC236}">
                <a16:creationId xmlns:a16="http://schemas.microsoft.com/office/drawing/2014/main" id="{067D2884-25C4-858A-8D4A-83F618E94287}"/>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B0879531-A05A-BC1A-FA75-65702DB9D7E7}"/>
              </a:ext>
            </a:extLst>
          </p:cNvPr>
          <p:cNvSpPr>
            <a:spLocks noGrp="1"/>
          </p:cNvSpPr>
          <p:nvPr>
            <p:ph type="sldNum" sz="quarter" idx="12"/>
          </p:nvPr>
        </p:nvSpPr>
        <p:spPr/>
        <p:txBody>
          <a:bodyPr/>
          <a:lstStyle>
            <a:lvl1pPr>
              <a:defRPr/>
            </a:lvl1pPr>
          </a:lstStyle>
          <a:p>
            <a:fld id="{7C46EC9E-02B2-8D42-8F48-2171A46A6455}" type="slidenum">
              <a:rPr lang="en-US" altLang="en-US"/>
              <a:pPr/>
              <a:t>‹#›</a:t>
            </a:fld>
            <a:endParaRPr lang="en-US" altLang="en-US"/>
          </a:p>
        </p:txBody>
      </p:sp>
    </p:spTree>
    <p:extLst>
      <p:ext uri="{BB962C8B-B14F-4D97-AF65-F5344CB8AC3E}">
        <p14:creationId xmlns:p14="http://schemas.microsoft.com/office/powerpoint/2010/main" val="27084862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lstStyle>
            <a:lvl1pPr>
              <a:defRPr/>
            </a:lvl1pPr>
          </a:lstStyle>
          <a:p>
            <a:r>
              <a:rPr lang="en-US"/>
              <a:t>Click to edit Master title style</a:t>
            </a:r>
          </a:p>
        </p:txBody>
      </p:sp>
      <p:sp>
        <p:nvSpPr>
          <p:cNvPr id="11" name="Content Placeholder 10"/>
          <p:cNvSpPr>
            <a:spLocks noGrp="1"/>
          </p:cNvSpPr>
          <p:nvPr>
            <p:ph sz="quarter" idx="2"/>
          </p:nvPr>
        </p:nvSpPr>
        <p:spPr>
          <a:xfrm>
            <a:off x="457200"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371975" y="2362200"/>
            <a:ext cx="3657600" cy="3886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a:r>
              <a:rPr lang="en-US"/>
              <a:t>Click to edit Master text styles</a:t>
            </a:r>
          </a:p>
        </p:txBody>
      </p:sp>
      <p:sp>
        <p:nvSpPr>
          <p:cNvPr id="3" name="Date Placeholder 13">
            <a:extLst>
              <a:ext uri="{FF2B5EF4-FFF2-40B4-BE49-F238E27FC236}">
                <a16:creationId xmlns:a16="http://schemas.microsoft.com/office/drawing/2014/main" id="{AA2D0284-5F03-6CD2-DBF9-B380A6BF3D96}"/>
              </a:ext>
            </a:extLst>
          </p:cNvPr>
          <p:cNvSpPr>
            <a:spLocks noGrp="1"/>
          </p:cNvSpPr>
          <p:nvPr>
            <p:ph type="dt" sz="half" idx="10"/>
          </p:nvPr>
        </p:nvSpPr>
        <p:spPr/>
        <p:txBody>
          <a:bodyPr/>
          <a:lstStyle>
            <a:lvl1pPr>
              <a:defRPr/>
            </a:lvl1pPr>
          </a:lstStyle>
          <a:p>
            <a:pPr>
              <a:defRPr/>
            </a:pPr>
            <a:fld id="{5FE22858-CFE5-3149-821A-B510226D0A0F}" type="datetimeFigureOut">
              <a:rPr lang="en-US"/>
              <a:pPr>
                <a:defRPr/>
              </a:pPr>
              <a:t>5/1/25</a:t>
            </a:fld>
            <a:endParaRPr lang="en-US" dirty="0"/>
          </a:p>
        </p:txBody>
      </p:sp>
      <p:sp>
        <p:nvSpPr>
          <p:cNvPr id="4" name="Footer Placeholder 2">
            <a:extLst>
              <a:ext uri="{FF2B5EF4-FFF2-40B4-BE49-F238E27FC236}">
                <a16:creationId xmlns:a16="http://schemas.microsoft.com/office/drawing/2014/main" id="{3858A3E9-3027-FE6D-5607-AF4A48994FCA}"/>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22">
            <a:extLst>
              <a:ext uri="{FF2B5EF4-FFF2-40B4-BE49-F238E27FC236}">
                <a16:creationId xmlns:a16="http://schemas.microsoft.com/office/drawing/2014/main" id="{39A36EF5-B19A-8ECB-CC73-9C21F631BE48}"/>
              </a:ext>
            </a:extLst>
          </p:cNvPr>
          <p:cNvSpPr>
            <a:spLocks noGrp="1"/>
          </p:cNvSpPr>
          <p:nvPr>
            <p:ph type="sldNum" sz="quarter" idx="12"/>
          </p:nvPr>
        </p:nvSpPr>
        <p:spPr/>
        <p:txBody>
          <a:bodyPr/>
          <a:lstStyle>
            <a:lvl1pPr>
              <a:defRPr/>
            </a:lvl1pPr>
          </a:lstStyle>
          <a:p>
            <a:fld id="{FAC118F2-3E8E-AF42-96F5-82A497A778D7}" type="slidenum">
              <a:rPr lang="en-US" altLang="en-US"/>
              <a:pPr/>
              <a:t>‹#›</a:t>
            </a:fld>
            <a:endParaRPr lang="en-US" altLang="en-US"/>
          </a:p>
        </p:txBody>
      </p:sp>
    </p:spTree>
    <p:extLst>
      <p:ext uri="{BB962C8B-B14F-4D97-AF65-F5344CB8AC3E}">
        <p14:creationId xmlns:p14="http://schemas.microsoft.com/office/powerpoint/2010/main" val="40722205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5">
            <a:extLst>
              <a:ext uri="{FF2B5EF4-FFF2-40B4-BE49-F238E27FC236}">
                <a16:creationId xmlns:a16="http://schemas.microsoft.com/office/drawing/2014/main" id="{68CEBE41-3932-F3CF-714D-84A31EE6EBA1}"/>
              </a:ext>
            </a:extLst>
          </p:cNvPr>
          <p:cNvSpPr>
            <a:spLocks noGrp="1"/>
          </p:cNvSpPr>
          <p:nvPr>
            <p:ph type="dt" sz="half" idx="10"/>
          </p:nvPr>
        </p:nvSpPr>
        <p:spPr/>
        <p:txBody>
          <a:bodyPr rtlCol="0"/>
          <a:lstStyle>
            <a:lvl1pPr>
              <a:defRPr/>
            </a:lvl1pPr>
          </a:lstStyle>
          <a:p>
            <a:pPr>
              <a:defRPr/>
            </a:pPr>
            <a:fld id="{E3D69B35-6C1A-A340-8237-5F18771F15D3}" type="datetimeFigureOut">
              <a:rPr lang="en-US"/>
              <a:pPr>
                <a:defRPr/>
              </a:pPr>
              <a:t>5/1/25</a:t>
            </a:fld>
            <a:endParaRPr lang="en-US" dirty="0"/>
          </a:p>
        </p:txBody>
      </p:sp>
      <p:sp>
        <p:nvSpPr>
          <p:cNvPr id="4" name="Slide Number Placeholder 6">
            <a:extLst>
              <a:ext uri="{FF2B5EF4-FFF2-40B4-BE49-F238E27FC236}">
                <a16:creationId xmlns:a16="http://schemas.microsoft.com/office/drawing/2014/main" id="{4C87D19F-FFE0-8356-B9FD-E1E828F610C8}"/>
              </a:ext>
            </a:extLst>
          </p:cNvPr>
          <p:cNvSpPr>
            <a:spLocks noGrp="1"/>
          </p:cNvSpPr>
          <p:nvPr>
            <p:ph type="sldNum" sz="quarter" idx="11"/>
          </p:nvPr>
        </p:nvSpPr>
        <p:spPr/>
        <p:txBody>
          <a:bodyPr/>
          <a:lstStyle>
            <a:lvl1pPr>
              <a:defRPr/>
            </a:lvl1pPr>
          </a:lstStyle>
          <a:p>
            <a:fld id="{ABF45541-A078-3845-8C65-6A5E8E30F6ED}" type="slidenum">
              <a:rPr lang="en-US" altLang="en-US"/>
              <a:pPr/>
              <a:t>‹#›</a:t>
            </a:fld>
            <a:endParaRPr lang="en-US" altLang="en-US"/>
          </a:p>
        </p:txBody>
      </p:sp>
      <p:sp>
        <p:nvSpPr>
          <p:cNvPr id="5" name="Footer Placeholder 7">
            <a:extLst>
              <a:ext uri="{FF2B5EF4-FFF2-40B4-BE49-F238E27FC236}">
                <a16:creationId xmlns:a16="http://schemas.microsoft.com/office/drawing/2014/main" id="{1C846A6A-7D7A-674F-073A-B57D70B3648C}"/>
              </a:ext>
            </a:extLst>
          </p:cNvPr>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1683062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3">
            <a:extLst>
              <a:ext uri="{FF2B5EF4-FFF2-40B4-BE49-F238E27FC236}">
                <a16:creationId xmlns:a16="http://schemas.microsoft.com/office/drawing/2014/main" id="{A42F13AC-7A6F-5A7F-B250-B8DB5669B24D}"/>
              </a:ext>
            </a:extLst>
          </p:cNvPr>
          <p:cNvSpPr>
            <a:spLocks noGrp="1"/>
          </p:cNvSpPr>
          <p:nvPr>
            <p:ph type="dt" sz="half" idx="10"/>
          </p:nvPr>
        </p:nvSpPr>
        <p:spPr/>
        <p:txBody>
          <a:bodyPr/>
          <a:lstStyle>
            <a:lvl1pPr>
              <a:defRPr/>
            </a:lvl1pPr>
          </a:lstStyle>
          <a:p>
            <a:pPr>
              <a:defRPr/>
            </a:pPr>
            <a:fld id="{C149AE4E-B696-9C4E-A0FD-35C2E5AC2684}" type="datetimeFigureOut">
              <a:rPr lang="en-US"/>
              <a:pPr>
                <a:defRPr/>
              </a:pPr>
              <a:t>5/1/25</a:t>
            </a:fld>
            <a:endParaRPr lang="en-US" dirty="0"/>
          </a:p>
        </p:txBody>
      </p:sp>
      <p:sp>
        <p:nvSpPr>
          <p:cNvPr id="3" name="Footer Placeholder 2">
            <a:extLst>
              <a:ext uri="{FF2B5EF4-FFF2-40B4-BE49-F238E27FC236}">
                <a16:creationId xmlns:a16="http://schemas.microsoft.com/office/drawing/2014/main" id="{5CF6D06D-9372-C454-DD4C-4069831664CC}"/>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22">
            <a:extLst>
              <a:ext uri="{FF2B5EF4-FFF2-40B4-BE49-F238E27FC236}">
                <a16:creationId xmlns:a16="http://schemas.microsoft.com/office/drawing/2014/main" id="{2DA77309-A271-8A9B-39E0-D28AEF8F730B}"/>
              </a:ext>
            </a:extLst>
          </p:cNvPr>
          <p:cNvSpPr>
            <a:spLocks noGrp="1"/>
          </p:cNvSpPr>
          <p:nvPr>
            <p:ph type="sldNum" sz="quarter" idx="12"/>
          </p:nvPr>
        </p:nvSpPr>
        <p:spPr/>
        <p:txBody>
          <a:bodyPr/>
          <a:lstStyle>
            <a:lvl1pPr>
              <a:defRPr/>
            </a:lvl1pPr>
          </a:lstStyle>
          <a:p>
            <a:fld id="{378BD2A5-A361-E04B-A057-899A154D7BB7}" type="slidenum">
              <a:rPr lang="en-US" altLang="en-US"/>
              <a:pPr/>
              <a:t>‹#›</a:t>
            </a:fld>
            <a:endParaRPr lang="en-US" altLang="en-US"/>
          </a:p>
        </p:txBody>
      </p:sp>
    </p:spTree>
    <p:extLst>
      <p:ext uri="{BB962C8B-B14F-4D97-AF65-F5344CB8AC3E}">
        <p14:creationId xmlns:p14="http://schemas.microsoft.com/office/powerpoint/2010/main" val="25360766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4" name="Straight Connector 3">
            <a:extLst>
              <a:ext uri="{FF2B5EF4-FFF2-40B4-BE49-F238E27FC236}">
                <a16:creationId xmlns:a16="http://schemas.microsoft.com/office/drawing/2014/main" id="{3BF81C9B-B1DA-7236-FBC2-7417235DA1A1}"/>
              </a:ext>
            </a:extLst>
          </p:cNvPr>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5" name="Straight Connector 4">
            <a:extLst>
              <a:ext uri="{FF2B5EF4-FFF2-40B4-BE49-F238E27FC236}">
                <a16:creationId xmlns:a16="http://schemas.microsoft.com/office/drawing/2014/main" id="{7B9F62D6-7096-480C-2994-CB4FC574F697}"/>
              </a:ext>
            </a:extLst>
          </p:cNvPr>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6" name="Straight Connector 16">
            <a:extLst>
              <a:ext uri="{FF2B5EF4-FFF2-40B4-BE49-F238E27FC236}">
                <a16:creationId xmlns:a16="http://schemas.microsoft.com/office/drawing/2014/main" id="{B488EA9F-BE05-3ED0-38D9-156B86358650}"/>
              </a:ext>
            </a:extLst>
          </p:cNvPr>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7" name="Straight Connector 17">
            <a:extLst>
              <a:ext uri="{FF2B5EF4-FFF2-40B4-BE49-F238E27FC236}">
                <a16:creationId xmlns:a16="http://schemas.microsoft.com/office/drawing/2014/main" id="{6C29FCC7-1947-3DC1-EC61-B227D59C126F}"/>
              </a:ext>
            </a:extLst>
          </p:cNvPr>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a:extLst>
              <a:ext uri="{FF2B5EF4-FFF2-40B4-BE49-F238E27FC236}">
                <a16:creationId xmlns:a16="http://schemas.microsoft.com/office/drawing/2014/main" id="{7E125461-9A57-4FED-85DE-2933E51BB0C3}"/>
              </a:ext>
            </a:extLst>
          </p:cNvPr>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Straight Connector 19">
            <a:extLst>
              <a:ext uri="{FF2B5EF4-FFF2-40B4-BE49-F238E27FC236}">
                <a16:creationId xmlns:a16="http://schemas.microsoft.com/office/drawing/2014/main" id="{E39D7C57-720C-D0D4-2F4B-EE179778E1BC}"/>
              </a:ext>
            </a:extLst>
          </p:cNvPr>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Oval 9">
            <a:extLst>
              <a:ext uri="{FF2B5EF4-FFF2-40B4-BE49-F238E27FC236}">
                <a16:creationId xmlns:a16="http://schemas.microsoft.com/office/drawing/2014/main" id="{C02D3A19-E366-F4EC-31F3-E4A1DAE0950E}"/>
              </a:ext>
            </a:extLst>
          </p:cNvPr>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 name="Title 1"/>
          <p:cNvSpPr>
            <a:spLocks noGrp="1"/>
          </p:cNvSpPr>
          <p:nvPr>
            <p:ph type="title"/>
          </p:nvPr>
        </p:nvSpPr>
        <p:spPr>
          <a:xfrm rot="5400000">
            <a:off x="3371850" y="3200400"/>
            <a:ext cx="6309360" cy="457200"/>
          </a:xfrm>
        </p:spPr>
        <p:txBody>
          <a:bodyPr/>
          <a:lstStyle>
            <a:lvl1pPr algn="l">
              <a:buNone/>
              <a:defRPr sz="2000" b="1" cap="small" baseline="0"/>
            </a:lvl1pPr>
          </a:lstStyle>
          <a:p>
            <a:r>
              <a:rPr lang="en-US"/>
              <a:t>Click to edit Master title style</a:t>
            </a:r>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8" name="Content Placeholder 17"/>
          <p:cNvSpPr>
            <a:spLocks noGrp="1"/>
          </p:cNvSpPr>
          <p:nvPr>
            <p:ph sz="quarter" idx="1"/>
          </p:nvPr>
        </p:nvSpPr>
        <p:spPr>
          <a:xfrm>
            <a:off x="304800" y="274320"/>
            <a:ext cx="5638800" cy="6327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20">
            <a:extLst>
              <a:ext uri="{FF2B5EF4-FFF2-40B4-BE49-F238E27FC236}">
                <a16:creationId xmlns:a16="http://schemas.microsoft.com/office/drawing/2014/main" id="{D61ABC02-D1C6-1D4F-775A-EF0C79B4D1AA}"/>
              </a:ext>
            </a:extLst>
          </p:cNvPr>
          <p:cNvSpPr>
            <a:spLocks noGrp="1"/>
          </p:cNvSpPr>
          <p:nvPr>
            <p:ph type="dt" sz="half" idx="10"/>
          </p:nvPr>
        </p:nvSpPr>
        <p:spPr/>
        <p:txBody>
          <a:bodyPr rtlCol="0"/>
          <a:lstStyle>
            <a:lvl1pPr>
              <a:defRPr/>
            </a:lvl1pPr>
          </a:lstStyle>
          <a:p>
            <a:pPr>
              <a:defRPr/>
            </a:pPr>
            <a:fld id="{993ECD43-2017-944E-98BB-554FB0F780C0}" type="datetimeFigureOut">
              <a:rPr lang="en-US"/>
              <a:pPr>
                <a:defRPr/>
              </a:pPr>
              <a:t>5/1/25</a:t>
            </a:fld>
            <a:endParaRPr lang="en-US" dirty="0"/>
          </a:p>
        </p:txBody>
      </p:sp>
      <p:sp>
        <p:nvSpPr>
          <p:cNvPr id="12" name="Slide Number Placeholder 21">
            <a:extLst>
              <a:ext uri="{FF2B5EF4-FFF2-40B4-BE49-F238E27FC236}">
                <a16:creationId xmlns:a16="http://schemas.microsoft.com/office/drawing/2014/main" id="{2428AC14-7DBB-6E06-8E03-240C6D7FCBFD}"/>
              </a:ext>
            </a:extLst>
          </p:cNvPr>
          <p:cNvSpPr>
            <a:spLocks noGrp="1"/>
          </p:cNvSpPr>
          <p:nvPr>
            <p:ph type="sldNum" sz="quarter" idx="11"/>
          </p:nvPr>
        </p:nvSpPr>
        <p:spPr/>
        <p:txBody>
          <a:bodyPr/>
          <a:lstStyle>
            <a:lvl1pPr>
              <a:defRPr/>
            </a:lvl1pPr>
          </a:lstStyle>
          <a:p>
            <a:fld id="{19F76F7A-A7CB-2D4C-A7B9-F5F8419F92BC}" type="slidenum">
              <a:rPr lang="en-US" altLang="en-US"/>
              <a:pPr/>
              <a:t>‹#›</a:t>
            </a:fld>
            <a:endParaRPr lang="en-US" altLang="en-US"/>
          </a:p>
        </p:txBody>
      </p:sp>
      <p:sp>
        <p:nvSpPr>
          <p:cNvPr id="13" name="Footer Placeholder 22">
            <a:extLst>
              <a:ext uri="{FF2B5EF4-FFF2-40B4-BE49-F238E27FC236}">
                <a16:creationId xmlns:a16="http://schemas.microsoft.com/office/drawing/2014/main" id="{B073935E-4895-56FA-DC3C-EC64933A81CF}"/>
              </a:ext>
            </a:extLst>
          </p:cNvPr>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64035166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a:extLst>
              <a:ext uri="{FF2B5EF4-FFF2-40B4-BE49-F238E27FC236}">
                <a16:creationId xmlns:a16="http://schemas.microsoft.com/office/drawing/2014/main" id="{9EAFF81E-1581-18ED-65D6-FA4F88BA0571}"/>
              </a:ext>
            </a:extLst>
          </p:cNvPr>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6" name="Oval 5">
            <a:extLst>
              <a:ext uri="{FF2B5EF4-FFF2-40B4-BE49-F238E27FC236}">
                <a16:creationId xmlns:a16="http://schemas.microsoft.com/office/drawing/2014/main" id="{0929478E-37D8-A4BE-0638-C7CF65C55CC4}"/>
              </a:ext>
            </a:extLst>
          </p:cNvPr>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7" name="Straight Connector 16">
            <a:extLst>
              <a:ext uri="{FF2B5EF4-FFF2-40B4-BE49-F238E27FC236}">
                <a16:creationId xmlns:a16="http://schemas.microsoft.com/office/drawing/2014/main" id="{7C33485D-8C5B-7755-6046-FF85CB3C9E62}"/>
              </a:ext>
            </a:extLst>
          </p:cNvPr>
          <p:cNvSpPr>
            <a:spLocks noChangeShapeType="1"/>
          </p:cNvSpPr>
          <p:nvPr/>
        </p:nvSpPr>
        <p:spPr bwMode="auto">
          <a:xfrm>
            <a:off x="8991600" y="0"/>
            <a:ext cx="0" cy="6858000"/>
          </a:xfrm>
          <a:prstGeom prst="line">
            <a:avLst/>
          </a:prstGeom>
          <a:noFill/>
          <a:ln w="9525" algn="ctr">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8" name="Rectangle 7">
            <a:extLst>
              <a:ext uri="{FF2B5EF4-FFF2-40B4-BE49-F238E27FC236}">
                <a16:creationId xmlns:a16="http://schemas.microsoft.com/office/drawing/2014/main" id="{431238E6-7A2A-86D5-2DAA-F2328E61FD3C}"/>
              </a:ext>
            </a:extLst>
          </p:cNvPr>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Straight Connector 18">
            <a:extLst>
              <a:ext uri="{FF2B5EF4-FFF2-40B4-BE49-F238E27FC236}">
                <a16:creationId xmlns:a16="http://schemas.microsoft.com/office/drawing/2014/main" id="{9BBE2951-E3DF-2654-3CA6-E546AEE853C8}"/>
              </a:ext>
            </a:extLst>
          </p:cNvPr>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Straight Connector 9">
            <a:extLst>
              <a:ext uri="{FF2B5EF4-FFF2-40B4-BE49-F238E27FC236}">
                <a16:creationId xmlns:a16="http://schemas.microsoft.com/office/drawing/2014/main" id="{8706261A-4D85-1B39-A902-F9BBE055CC09}"/>
              </a:ext>
            </a:extLst>
          </p:cNvPr>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1" name="Straight Connector 20">
            <a:extLst>
              <a:ext uri="{FF2B5EF4-FFF2-40B4-BE49-F238E27FC236}">
                <a16:creationId xmlns:a16="http://schemas.microsoft.com/office/drawing/2014/main" id="{45D747FA-596C-67E8-887F-C1BD76D43F6D}"/>
              </a:ext>
            </a:extLst>
          </p:cNvPr>
          <p:cNvSpPr>
            <a:spLocks noChangeShapeType="1"/>
          </p:cNvSpPr>
          <p:nvPr/>
        </p:nvSpPr>
        <p:spPr bwMode="auto">
          <a:xfrm>
            <a:off x="6192838" y="0"/>
            <a:ext cx="0" cy="6858000"/>
          </a:xfrm>
          <a:prstGeom prst="line">
            <a:avLst/>
          </a:prstGeom>
          <a:noFill/>
          <a:ln w="1270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 name="Title 1"/>
          <p:cNvSpPr>
            <a:spLocks noGrp="1"/>
          </p:cNvSpPr>
          <p:nvPr>
            <p:ph type="title"/>
          </p:nvPr>
        </p:nvSpPr>
        <p:spPr>
          <a:xfrm rot="5400000">
            <a:off x="3350133" y="3200400"/>
            <a:ext cx="6309360" cy="457200"/>
          </a:xfrm>
        </p:spPr>
        <p:txBody>
          <a:bodyPr/>
          <a:lstStyle>
            <a:lvl1pPr algn="l">
              <a:buNone/>
              <a:defRPr sz="2000" b="1"/>
            </a:lvl1pPr>
          </a:lstStyle>
          <a:p>
            <a:r>
              <a:rPr lang="en-US"/>
              <a:t>Click to edit Master title style</a:t>
            </a:r>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ormAutofit/>
          </a:bodyPr>
          <a:lstStyle>
            <a:lvl1pPr marL="0" indent="0">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spcCol="274320" rtlCol="0" fromWordArt="0" forceAA="0">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a:r>
              <a:rPr lang="en-US"/>
              <a:t>Click to edit Master text styles</a:t>
            </a:r>
          </a:p>
        </p:txBody>
      </p:sp>
      <p:sp>
        <p:nvSpPr>
          <p:cNvPr id="12" name="Date Placeholder 16">
            <a:extLst>
              <a:ext uri="{FF2B5EF4-FFF2-40B4-BE49-F238E27FC236}">
                <a16:creationId xmlns:a16="http://schemas.microsoft.com/office/drawing/2014/main" id="{5C7513F7-21E0-ECA7-562B-58802C51E7F5}"/>
              </a:ext>
            </a:extLst>
          </p:cNvPr>
          <p:cNvSpPr>
            <a:spLocks noGrp="1"/>
          </p:cNvSpPr>
          <p:nvPr>
            <p:ph type="dt" sz="half" idx="10"/>
          </p:nvPr>
        </p:nvSpPr>
        <p:spPr/>
        <p:txBody>
          <a:bodyPr rtlCol="0"/>
          <a:lstStyle>
            <a:lvl1pPr>
              <a:defRPr/>
            </a:lvl1pPr>
          </a:lstStyle>
          <a:p>
            <a:pPr>
              <a:defRPr/>
            </a:pPr>
            <a:fld id="{5B2AABF9-D47D-534E-BEA4-E7F44C651FBC}" type="datetimeFigureOut">
              <a:rPr lang="en-US"/>
              <a:pPr>
                <a:defRPr/>
              </a:pPr>
              <a:t>5/1/25</a:t>
            </a:fld>
            <a:endParaRPr lang="en-US" dirty="0"/>
          </a:p>
        </p:txBody>
      </p:sp>
      <p:sp>
        <p:nvSpPr>
          <p:cNvPr id="13" name="Slide Number Placeholder 17">
            <a:extLst>
              <a:ext uri="{FF2B5EF4-FFF2-40B4-BE49-F238E27FC236}">
                <a16:creationId xmlns:a16="http://schemas.microsoft.com/office/drawing/2014/main" id="{C3722AF6-5E61-36B8-1D5B-C3A3A79829BD}"/>
              </a:ext>
            </a:extLst>
          </p:cNvPr>
          <p:cNvSpPr>
            <a:spLocks noGrp="1"/>
          </p:cNvSpPr>
          <p:nvPr>
            <p:ph type="sldNum" sz="quarter" idx="11"/>
          </p:nvPr>
        </p:nvSpPr>
        <p:spPr/>
        <p:txBody>
          <a:bodyPr/>
          <a:lstStyle>
            <a:lvl1pPr>
              <a:defRPr/>
            </a:lvl1pPr>
          </a:lstStyle>
          <a:p>
            <a:fld id="{1B532961-4A5B-5E42-BED1-225D67740838}" type="slidenum">
              <a:rPr lang="en-US" altLang="en-US"/>
              <a:pPr/>
              <a:t>‹#›</a:t>
            </a:fld>
            <a:endParaRPr lang="en-US" altLang="en-US"/>
          </a:p>
        </p:txBody>
      </p:sp>
      <p:sp>
        <p:nvSpPr>
          <p:cNvPr id="14" name="Footer Placeholder 20">
            <a:extLst>
              <a:ext uri="{FF2B5EF4-FFF2-40B4-BE49-F238E27FC236}">
                <a16:creationId xmlns:a16="http://schemas.microsoft.com/office/drawing/2014/main" id="{B29E0A34-D5C5-14ED-BF62-3B3BA6C24F5D}"/>
              </a:ext>
            </a:extLst>
          </p:cNvPr>
          <p:cNvSpPr>
            <a:spLocks noGrp="1"/>
          </p:cNvSpPr>
          <p:nvPr>
            <p:ph type="ftr" sz="quarter" idx="12"/>
          </p:nvPr>
        </p:nvSpPr>
        <p:spPr/>
        <p:txBody>
          <a:bodyPr rtlCol="0"/>
          <a:lstStyle>
            <a:lvl1pPr>
              <a:defRPr/>
            </a:lvl1pPr>
          </a:lstStyle>
          <a:p>
            <a:pPr>
              <a:defRPr/>
            </a:pPr>
            <a:endParaRPr lang="en-US"/>
          </a:p>
        </p:txBody>
      </p:sp>
    </p:spTree>
    <p:extLst>
      <p:ext uri="{BB962C8B-B14F-4D97-AF65-F5344CB8AC3E}">
        <p14:creationId xmlns:p14="http://schemas.microsoft.com/office/powerpoint/2010/main" val="9864588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Straight Connector 15">
            <a:extLst>
              <a:ext uri="{FF2B5EF4-FFF2-40B4-BE49-F238E27FC236}">
                <a16:creationId xmlns:a16="http://schemas.microsoft.com/office/drawing/2014/main" id="{F2C3FB50-3289-3744-8E40-9E55A079008A}"/>
              </a:ext>
            </a:extLst>
          </p:cNvPr>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22" name="Title Placeholder 21">
            <a:extLst>
              <a:ext uri="{FF2B5EF4-FFF2-40B4-BE49-F238E27FC236}">
                <a16:creationId xmlns:a16="http://schemas.microsoft.com/office/drawing/2014/main" id="{9643A440-F0B0-5748-8912-A7CBBBDF87BF}"/>
              </a:ext>
            </a:extLst>
          </p:cNvPr>
          <p:cNvSpPr>
            <a:spLocks noGrp="1"/>
          </p:cNvSpPr>
          <p:nvPr>
            <p:ph type="title"/>
          </p:nvPr>
        </p:nvSpPr>
        <p:spPr>
          <a:xfrm>
            <a:off x="457200" y="274638"/>
            <a:ext cx="7467600" cy="1143000"/>
          </a:xfrm>
          <a:prstGeom prst="rect">
            <a:avLst/>
          </a:prstGeom>
        </p:spPr>
        <p:txBody>
          <a:bodyPr vert="horz" anchor="b">
            <a:normAutofit/>
          </a:bodyPr>
          <a:lstStyle/>
          <a:p>
            <a:r>
              <a:rPr lang="en-US"/>
              <a:t>Click to edit Master title style</a:t>
            </a:r>
          </a:p>
        </p:txBody>
      </p:sp>
      <p:sp>
        <p:nvSpPr>
          <p:cNvPr id="1028" name="Text Placeholder 12">
            <a:extLst>
              <a:ext uri="{FF2B5EF4-FFF2-40B4-BE49-F238E27FC236}">
                <a16:creationId xmlns:a16="http://schemas.microsoft.com/office/drawing/2014/main" id="{DCCA47E1-4621-2937-227A-4163CDA8B9EA}"/>
              </a:ext>
            </a:extLst>
          </p:cNvPr>
          <p:cNvSpPr>
            <a:spLocks noGrp="1"/>
          </p:cNvSpPr>
          <p:nvPr>
            <p:ph type="body" idx="1"/>
          </p:nvPr>
        </p:nvSpPr>
        <p:spPr bwMode="auto">
          <a:xfrm>
            <a:off x="457200" y="1600200"/>
            <a:ext cx="7467600"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a:extLst>
              <a:ext uri="{FF2B5EF4-FFF2-40B4-BE49-F238E27FC236}">
                <a16:creationId xmlns:a16="http://schemas.microsoft.com/office/drawing/2014/main" id="{38A9332F-D66F-B443-A505-85C65CDB9EF2}"/>
              </a:ext>
            </a:extLst>
          </p:cNvPr>
          <p:cNvSpPr>
            <a:spLocks noGrp="1"/>
          </p:cNvSpPr>
          <p:nvPr>
            <p:ph type="dt" sz="half" idx="2"/>
          </p:nvPr>
        </p:nvSpPr>
        <p:spPr>
          <a:xfrm rot="5400000">
            <a:off x="7589045" y="1081881"/>
            <a:ext cx="2011362"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cs typeface="+mn-cs"/>
              </a:defRPr>
            </a:lvl1pPr>
          </a:lstStyle>
          <a:p>
            <a:pPr>
              <a:defRPr/>
            </a:pPr>
            <a:fld id="{9013BAA0-BD44-FC41-818C-3CBBADFE1C94}" type="datetimeFigureOut">
              <a:rPr lang="en-US"/>
              <a:pPr>
                <a:defRPr/>
              </a:pPr>
              <a:t>5/1/25</a:t>
            </a:fld>
            <a:endParaRPr lang="en-US" dirty="0"/>
          </a:p>
        </p:txBody>
      </p:sp>
      <p:sp>
        <p:nvSpPr>
          <p:cNvPr id="3" name="Footer Placeholder 2">
            <a:extLst>
              <a:ext uri="{FF2B5EF4-FFF2-40B4-BE49-F238E27FC236}">
                <a16:creationId xmlns:a16="http://schemas.microsoft.com/office/drawing/2014/main" id="{E0D52BC9-92B9-0147-8A47-D0AFFF91762D}"/>
              </a:ext>
            </a:extLst>
          </p:cNvPr>
          <p:cNvSpPr>
            <a:spLocks noGrp="1"/>
          </p:cNvSpPr>
          <p:nvPr>
            <p:ph type="ftr" sz="quarter" idx="3"/>
          </p:nvPr>
        </p:nvSpPr>
        <p:spPr>
          <a:xfrm rot="5400000">
            <a:off x="6989763" y="3736975"/>
            <a:ext cx="3200400" cy="36512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cs typeface="+mn-cs"/>
              </a:defRPr>
            </a:lvl1pPr>
          </a:lstStyle>
          <a:p>
            <a:pPr>
              <a:defRPr/>
            </a:pPr>
            <a:endParaRPr lang="en-US"/>
          </a:p>
        </p:txBody>
      </p:sp>
      <p:sp>
        <p:nvSpPr>
          <p:cNvPr id="7" name="Straight Connector 6">
            <a:extLst>
              <a:ext uri="{FF2B5EF4-FFF2-40B4-BE49-F238E27FC236}">
                <a16:creationId xmlns:a16="http://schemas.microsoft.com/office/drawing/2014/main" id="{26122AFF-398A-F044-8544-3C079DD2950A}"/>
              </a:ext>
            </a:extLst>
          </p:cNvPr>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a:lstStyle/>
          <a:p>
            <a:pPr eaLnBrk="1" fontAlgn="auto" hangingPunct="1">
              <a:spcBef>
                <a:spcPts val="0"/>
              </a:spcBef>
              <a:spcAft>
                <a:spcPts val="0"/>
              </a:spcAft>
              <a:defRPr/>
            </a:pPr>
            <a:endParaRPr lang="en-US" dirty="0">
              <a:latin typeface="+mn-lt"/>
              <a:cs typeface="+mn-cs"/>
            </a:endParaRPr>
          </a:p>
        </p:txBody>
      </p:sp>
      <p:sp>
        <p:nvSpPr>
          <p:cNvPr id="1032" name="Straight Connector 8">
            <a:extLst>
              <a:ext uri="{FF2B5EF4-FFF2-40B4-BE49-F238E27FC236}">
                <a16:creationId xmlns:a16="http://schemas.microsoft.com/office/drawing/2014/main" id="{C38FAF27-0EBA-466F-DFFA-2CC6AF775A02}"/>
              </a:ext>
            </a:extLst>
          </p:cNvPr>
          <p:cNvSpPr>
            <a:spLocks noChangeShapeType="1"/>
          </p:cNvSpPr>
          <p:nvPr/>
        </p:nvSpPr>
        <p:spPr bwMode="auto">
          <a:xfrm>
            <a:off x="8991600" y="0"/>
            <a:ext cx="0" cy="6858000"/>
          </a:xfrm>
          <a:prstGeom prst="line">
            <a:avLst/>
          </a:prstGeom>
          <a:noFill/>
          <a:ln w="19050"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 name="Rectangle 9">
            <a:extLst>
              <a:ext uri="{FF2B5EF4-FFF2-40B4-BE49-F238E27FC236}">
                <a16:creationId xmlns:a16="http://schemas.microsoft.com/office/drawing/2014/main" id="{7B9DAF60-E850-9041-AD22-00A7BF27161C}"/>
              </a:ext>
            </a:extLst>
          </p:cNvPr>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034" name="Straight Connector 10">
            <a:extLst>
              <a:ext uri="{FF2B5EF4-FFF2-40B4-BE49-F238E27FC236}">
                <a16:creationId xmlns:a16="http://schemas.microsoft.com/office/drawing/2014/main" id="{A64CF0D2-0D27-3440-ABD1-64A690F24714}"/>
              </a:ext>
            </a:extLst>
          </p:cNvPr>
          <p:cNvSpPr>
            <a:spLocks noChangeShapeType="1"/>
          </p:cNvSpPr>
          <p:nvPr/>
        </p:nvSpPr>
        <p:spPr bwMode="auto">
          <a:xfrm>
            <a:off x="8915400" y="0"/>
            <a:ext cx="0" cy="68580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2" name="Oval 11">
            <a:extLst>
              <a:ext uri="{FF2B5EF4-FFF2-40B4-BE49-F238E27FC236}">
                <a16:creationId xmlns:a16="http://schemas.microsoft.com/office/drawing/2014/main" id="{BEC40FAE-DF86-0244-8EC3-B25E38391BC9}"/>
              </a:ext>
            </a:extLst>
          </p:cNvPr>
          <p:cNvSpPr/>
          <p:nvPr/>
        </p:nvSpPr>
        <p:spPr>
          <a:xfrm>
            <a:off x="8156575" y="5715000"/>
            <a:ext cx="549275" cy="549275"/>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3" name="Slide Number Placeholder 22">
            <a:extLst>
              <a:ext uri="{FF2B5EF4-FFF2-40B4-BE49-F238E27FC236}">
                <a16:creationId xmlns:a16="http://schemas.microsoft.com/office/drawing/2014/main" id="{E568EFE1-717B-954E-A0E7-73661BA05BFD}"/>
              </a:ext>
            </a:extLst>
          </p:cNvPr>
          <p:cNvSpPr>
            <a:spLocks noGrp="1"/>
          </p:cNvSpPr>
          <p:nvPr>
            <p:ph type="sldNum" sz="quarter" idx="4"/>
          </p:nvPr>
        </p:nvSpPr>
        <p:spPr>
          <a:xfrm>
            <a:off x="8129588" y="5734050"/>
            <a:ext cx="609600" cy="520700"/>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400" b="1">
                <a:solidFill>
                  <a:srgbClr val="FFFFFF"/>
                </a:solidFill>
                <a:latin typeface="Century Schoolbook" panose="02040604050505020304" pitchFamily="18" charset="0"/>
              </a:defRPr>
            </a:lvl1pPr>
          </a:lstStyle>
          <a:p>
            <a:fld id="{30A4854E-073F-1045-82D7-6FF77669F159}"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193" r:id="rId1"/>
    <p:sldLayoutId id="2147484194" r:id="rId2"/>
    <p:sldLayoutId id="2147484195" r:id="rId3"/>
    <p:sldLayoutId id="2147484188" r:id="rId4"/>
    <p:sldLayoutId id="2147484189" r:id="rId5"/>
    <p:sldLayoutId id="2147484196" r:id="rId6"/>
    <p:sldLayoutId id="2147484190" r:id="rId7"/>
    <p:sldLayoutId id="2147484197" r:id="rId8"/>
    <p:sldLayoutId id="2147484198" r:id="rId9"/>
    <p:sldLayoutId id="2147484191" r:id="rId10"/>
    <p:sldLayoutId id="2147484192" r:id="rId11"/>
    <p:sldLayoutId id="2147484199" r:id="rId12"/>
  </p:sldLayoutIdLst>
  <p:txStyles>
    <p:titleStyle>
      <a:lvl1pPr algn="l" rtl="0" eaLnBrk="0" fontAlgn="base" hangingPunct="0">
        <a:spcBef>
          <a:spcPct val="0"/>
        </a:spcBef>
        <a:spcAft>
          <a:spcPct val="0"/>
        </a:spcAft>
        <a:defRPr sz="3000" kern="1200" cap="small">
          <a:solidFill>
            <a:schemeClr val="tx2"/>
          </a:solidFill>
          <a:latin typeface="+mj-lt"/>
          <a:ea typeface="+mj-ea"/>
          <a:cs typeface="+mj-cs"/>
        </a:defRPr>
      </a:lvl1pPr>
      <a:lvl2pPr algn="l" rtl="0" eaLnBrk="0" fontAlgn="base" hangingPunct="0">
        <a:spcBef>
          <a:spcPct val="0"/>
        </a:spcBef>
        <a:spcAft>
          <a:spcPct val="0"/>
        </a:spcAft>
        <a:defRPr sz="3000">
          <a:solidFill>
            <a:schemeClr val="tx2"/>
          </a:solidFill>
          <a:latin typeface="Century Schoolbook" pitchFamily="18" charset="0"/>
        </a:defRPr>
      </a:lvl2pPr>
      <a:lvl3pPr algn="l" rtl="0" eaLnBrk="0" fontAlgn="base" hangingPunct="0">
        <a:spcBef>
          <a:spcPct val="0"/>
        </a:spcBef>
        <a:spcAft>
          <a:spcPct val="0"/>
        </a:spcAft>
        <a:defRPr sz="3000">
          <a:solidFill>
            <a:schemeClr val="tx2"/>
          </a:solidFill>
          <a:latin typeface="Century Schoolbook" pitchFamily="18" charset="0"/>
        </a:defRPr>
      </a:lvl3pPr>
      <a:lvl4pPr algn="l" rtl="0" eaLnBrk="0" fontAlgn="base" hangingPunct="0">
        <a:spcBef>
          <a:spcPct val="0"/>
        </a:spcBef>
        <a:spcAft>
          <a:spcPct val="0"/>
        </a:spcAft>
        <a:defRPr sz="3000">
          <a:solidFill>
            <a:schemeClr val="tx2"/>
          </a:solidFill>
          <a:latin typeface="Century Schoolbook" pitchFamily="18" charset="0"/>
        </a:defRPr>
      </a:lvl4pPr>
      <a:lvl5pPr algn="l" rtl="0" eaLnBrk="0" fontAlgn="base" hangingPunct="0">
        <a:spcBef>
          <a:spcPct val="0"/>
        </a:spcBef>
        <a:spcAft>
          <a:spcPct val="0"/>
        </a:spcAft>
        <a:defRPr sz="3000">
          <a:solidFill>
            <a:schemeClr val="tx2"/>
          </a:solidFill>
          <a:latin typeface="Century Schoolbook" pitchFamily="18" charset="0"/>
        </a:defRPr>
      </a:lvl5pPr>
      <a:lvl6pPr marL="457200" algn="l" rtl="0" fontAlgn="base">
        <a:spcBef>
          <a:spcPct val="0"/>
        </a:spcBef>
        <a:spcAft>
          <a:spcPct val="0"/>
        </a:spcAft>
        <a:defRPr sz="3000">
          <a:solidFill>
            <a:schemeClr val="tx2"/>
          </a:solidFill>
          <a:latin typeface="Century Schoolbook" pitchFamily="18" charset="0"/>
        </a:defRPr>
      </a:lvl6pPr>
      <a:lvl7pPr marL="914400" algn="l" rtl="0" fontAlgn="base">
        <a:spcBef>
          <a:spcPct val="0"/>
        </a:spcBef>
        <a:spcAft>
          <a:spcPct val="0"/>
        </a:spcAft>
        <a:defRPr sz="3000">
          <a:solidFill>
            <a:schemeClr val="tx2"/>
          </a:solidFill>
          <a:latin typeface="Century Schoolbook" pitchFamily="18" charset="0"/>
        </a:defRPr>
      </a:lvl7pPr>
      <a:lvl8pPr marL="1371600" algn="l" rtl="0" fontAlgn="base">
        <a:spcBef>
          <a:spcPct val="0"/>
        </a:spcBef>
        <a:spcAft>
          <a:spcPct val="0"/>
        </a:spcAft>
        <a:defRPr sz="3000">
          <a:solidFill>
            <a:schemeClr val="tx2"/>
          </a:solidFill>
          <a:latin typeface="Century Schoolbook" pitchFamily="18" charset="0"/>
        </a:defRPr>
      </a:lvl8pPr>
      <a:lvl9pPr marL="1828800" algn="l" rtl="0" fontAlgn="base">
        <a:spcBef>
          <a:spcPct val="0"/>
        </a:spcBef>
        <a:spcAft>
          <a:spcPct val="0"/>
        </a:spcAft>
        <a:defRPr sz="3000">
          <a:solidFill>
            <a:schemeClr val="tx2"/>
          </a:solidFill>
          <a:latin typeface="Century Schoolbook" pitchFamily="18" charset="0"/>
        </a:defRPr>
      </a:lvl9pPr>
    </p:titleStyle>
    <p:body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2"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09BD3"/>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D4F6"/>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F0CFE7"/>
        </a:buClr>
        <a:buSzPct val="68000"/>
        <a:buFont typeface="Wingdings 2" pitchFamily="2"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png"/><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12.emf"/></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4.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4.emf"/></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7.jpeg"/><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18.jpeg"/></Relationships>
</file>

<file path=ppt/slides/_rels/slide2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2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21.emf"/></Relationships>
</file>

<file path=ppt/slides/_rels/slide24.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3.emf"/><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4.png"/><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25.emf"/></Relationships>
</file>

<file path=ppt/slides/_rels/slide27.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8.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29.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5.emf"/></Relationships>
</file>

<file path=ppt/slides/_rels/slide3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30.emf"/></Relationships>
</file>

<file path=ppt/slides/_rels/slide32.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image" Target="../media/image5.emf"/><Relationship Id="rId4" Type="http://schemas.openxmlformats.org/officeDocument/2006/relationships/image" Target="../media/image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6.emf"/></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5.emf"/><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33F9E2-FFA1-FA47-9957-1FC9FCB511DC}"/>
              </a:ext>
            </a:extLst>
          </p:cNvPr>
          <p:cNvSpPr>
            <a:spLocks noGrp="1"/>
          </p:cNvSpPr>
          <p:nvPr>
            <p:ph type="ctrTitle"/>
          </p:nvPr>
        </p:nvSpPr>
        <p:spPr>
          <a:xfrm>
            <a:off x="2543175" y="1785938"/>
            <a:ext cx="6172200" cy="1893887"/>
          </a:xfrm>
        </p:spPr>
        <p:txBody>
          <a:bodyPr/>
          <a:lstStyle/>
          <a:p>
            <a:pPr algn="r" eaLnBrk="1" fontAlgn="auto" hangingPunct="1">
              <a:spcAft>
                <a:spcPts val="0"/>
              </a:spcAft>
              <a:defRPr/>
            </a:pPr>
            <a:r>
              <a:rPr lang="es-ES" sz="2800" dirty="0"/>
              <a:t>Módulo de Formación</a:t>
            </a:r>
            <a:endParaRPr lang="en-US" sz="2600" dirty="0">
              <a:solidFill>
                <a:schemeClr val="tx1"/>
              </a:solidFill>
            </a:endParaRPr>
          </a:p>
        </p:txBody>
      </p:sp>
      <p:sp>
        <p:nvSpPr>
          <p:cNvPr id="14338" name="Subtitle 2">
            <a:extLst>
              <a:ext uri="{FF2B5EF4-FFF2-40B4-BE49-F238E27FC236}">
                <a16:creationId xmlns:a16="http://schemas.microsoft.com/office/drawing/2014/main" id="{F4737E79-3AB5-59C0-93EC-A94BFA809E1E}"/>
              </a:ext>
            </a:extLst>
          </p:cNvPr>
          <p:cNvSpPr>
            <a:spLocks noGrp="1"/>
          </p:cNvSpPr>
          <p:nvPr>
            <p:ph type="subTitle" idx="1"/>
          </p:nvPr>
        </p:nvSpPr>
        <p:spPr>
          <a:xfrm>
            <a:off x="2528888" y="3914775"/>
            <a:ext cx="6172200" cy="1371600"/>
          </a:xfrm>
        </p:spPr>
        <p:txBody>
          <a:bodyPr/>
          <a:lstStyle/>
          <a:p>
            <a:pPr algn="r" eaLnBrk="1" hangingPunct="1"/>
            <a:r>
              <a:rPr lang="es-ES" dirty="0"/>
              <a:t>Una guía para el seguimiento de </a:t>
            </a:r>
            <a:r>
              <a:rPr lang="en-US" altLang="en-US" dirty="0"/>
              <a:t>radio</a:t>
            </a:r>
          </a:p>
        </p:txBody>
      </p:sp>
      <p:pic>
        <p:nvPicPr>
          <p:cNvPr id="4" name="Picture 3" descr="A person and person sitting on a globe&#10;&#10;AI-generated content may be incorrect.">
            <a:extLst>
              <a:ext uri="{FF2B5EF4-FFF2-40B4-BE49-F238E27FC236}">
                <a16:creationId xmlns:a16="http://schemas.microsoft.com/office/drawing/2014/main" id="{45D76692-B375-6149-6AB8-50BBA9C2D5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67744" y="300852"/>
            <a:ext cx="1771482" cy="2480076"/>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3702C6-DAB6-5C43-BA31-59D8ED51DE52}"/>
              </a:ext>
            </a:extLst>
          </p:cNvPr>
          <p:cNvSpPr>
            <a:spLocks noGrp="1"/>
          </p:cNvSpPr>
          <p:nvPr>
            <p:ph type="title"/>
          </p:nvPr>
        </p:nvSpPr>
        <p:spPr>
          <a:xfrm>
            <a:off x="179388" y="188913"/>
            <a:ext cx="3821112" cy="739775"/>
          </a:xfrm>
        </p:spPr>
        <p:txBody>
          <a:bodyPr/>
          <a:lstStyle/>
          <a:p>
            <a:pPr eaLnBrk="1" fontAlgn="auto" hangingPunct="1">
              <a:spcAft>
                <a:spcPts val="0"/>
              </a:spcAft>
              <a:defRPr/>
            </a:pPr>
            <a:r>
              <a:rPr lang="en-CA" dirty="0"/>
              <a:t>PREGUNTA 3</a:t>
            </a:r>
            <a:endParaRPr lang="en-US" dirty="0">
              <a:solidFill>
                <a:srgbClr val="00B050"/>
              </a:solidFill>
            </a:endParaRPr>
          </a:p>
        </p:txBody>
      </p:sp>
      <p:sp>
        <p:nvSpPr>
          <p:cNvPr id="24578" name="TextBox 3">
            <a:extLst>
              <a:ext uri="{FF2B5EF4-FFF2-40B4-BE49-F238E27FC236}">
                <a16:creationId xmlns:a16="http://schemas.microsoft.com/office/drawing/2014/main" id="{9A5DF253-4162-6667-C99F-E8D1E01738B0}"/>
              </a:ext>
            </a:extLst>
          </p:cNvPr>
          <p:cNvSpPr txBox="1">
            <a:spLocks noChangeArrowheads="1"/>
          </p:cNvSpPr>
          <p:nvPr/>
        </p:nvSpPr>
        <p:spPr bwMode="auto">
          <a:xfrm>
            <a:off x="271630" y="1179274"/>
            <a:ext cx="322094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a:spcBef>
                <a:spcPts val="1200"/>
              </a:spcBef>
            </a:pPr>
            <a:r>
              <a:rPr lang="es-ES_tradnl" sz="1400" noProof="0" dirty="0"/>
              <a:t>¿Cual es el alcance de la noticia, suponiendo que Ud. está codificando en el Reino Unido? </a:t>
            </a:r>
          </a:p>
        </p:txBody>
      </p:sp>
      <p:sp>
        <p:nvSpPr>
          <p:cNvPr id="9" name="TextBox 8">
            <a:extLst>
              <a:ext uri="{FF2B5EF4-FFF2-40B4-BE49-F238E27FC236}">
                <a16:creationId xmlns:a16="http://schemas.microsoft.com/office/drawing/2014/main" id="{5F8EE389-0578-CFE5-16A2-96B4A7A21C7E}"/>
              </a:ext>
            </a:extLst>
          </p:cNvPr>
          <p:cNvSpPr txBox="1">
            <a:spLocks noChangeArrowheads="1"/>
          </p:cNvSpPr>
          <p:nvPr/>
        </p:nvSpPr>
        <p:spPr bwMode="auto">
          <a:xfrm>
            <a:off x="620713" y="2168525"/>
            <a:ext cx="314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dirty="0"/>
              <a:t>1. Local</a:t>
            </a:r>
          </a:p>
        </p:txBody>
      </p:sp>
      <p:sp>
        <p:nvSpPr>
          <p:cNvPr id="10" name="TextBox 9">
            <a:extLst>
              <a:ext uri="{FF2B5EF4-FFF2-40B4-BE49-F238E27FC236}">
                <a16:creationId xmlns:a16="http://schemas.microsoft.com/office/drawing/2014/main" id="{91FE6CC6-1383-BC9F-A83C-84756804DD74}"/>
              </a:ext>
            </a:extLst>
          </p:cNvPr>
          <p:cNvSpPr txBox="1">
            <a:spLocks noChangeArrowheads="1"/>
          </p:cNvSpPr>
          <p:nvPr/>
        </p:nvSpPr>
        <p:spPr bwMode="auto">
          <a:xfrm>
            <a:off x="642938" y="2492375"/>
            <a:ext cx="314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dirty="0"/>
              <a:t>2. Nacional</a:t>
            </a:r>
          </a:p>
        </p:txBody>
      </p:sp>
      <p:sp>
        <p:nvSpPr>
          <p:cNvPr id="11" name="TextBox 10">
            <a:extLst>
              <a:ext uri="{FF2B5EF4-FFF2-40B4-BE49-F238E27FC236}">
                <a16:creationId xmlns:a16="http://schemas.microsoft.com/office/drawing/2014/main" id="{E74B606F-104A-4C07-FD99-21159E7CB660}"/>
              </a:ext>
            </a:extLst>
          </p:cNvPr>
          <p:cNvSpPr txBox="1">
            <a:spLocks noChangeArrowheads="1"/>
          </p:cNvSpPr>
          <p:nvPr/>
        </p:nvSpPr>
        <p:spPr bwMode="auto">
          <a:xfrm>
            <a:off x="642938" y="2852738"/>
            <a:ext cx="314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dirty="0"/>
              <a:t>3. Sub-regional y regional</a:t>
            </a:r>
          </a:p>
        </p:txBody>
      </p:sp>
      <p:sp>
        <p:nvSpPr>
          <p:cNvPr id="15" name="TextBox 14">
            <a:extLst>
              <a:ext uri="{FF2B5EF4-FFF2-40B4-BE49-F238E27FC236}">
                <a16:creationId xmlns:a16="http://schemas.microsoft.com/office/drawing/2014/main" id="{CDD970AB-8B03-4E4E-024B-2F002EDE58A9}"/>
              </a:ext>
            </a:extLst>
          </p:cNvPr>
          <p:cNvSpPr txBox="1">
            <a:spLocks noChangeArrowheads="1"/>
          </p:cNvSpPr>
          <p:nvPr/>
        </p:nvSpPr>
        <p:spPr bwMode="auto">
          <a:xfrm>
            <a:off x="636588" y="3213100"/>
            <a:ext cx="314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dirty="0"/>
              <a:t>4. Exterior/Internacional</a:t>
            </a:r>
          </a:p>
        </p:txBody>
      </p:sp>
      <p:sp>
        <p:nvSpPr>
          <p:cNvPr id="19" name="Rectangle 18">
            <a:extLst>
              <a:ext uri="{FF2B5EF4-FFF2-40B4-BE49-F238E27FC236}">
                <a16:creationId xmlns:a16="http://schemas.microsoft.com/office/drawing/2014/main" id="{3A2C5C42-20BF-1246-BA89-33B31DBB0A85}"/>
              </a:ext>
            </a:extLst>
          </p:cNvPr>
          <p:cNvSpPr/>
          <p:nvPr/>
        </p:nvSpPr>
        <p:spPr>
          <a:xfrm>
            <a:off x="642938" y="3173730"/>
            <a:ext cx="2416894" cy="507683"/>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14" name="Straight Arrow Connector 13">
            <a:extLst>
              <a:ext uri="{FF2B5EF4-FFF2-40B4-BE49-F238E27FC236}">
                <a16:creationId xmlns:a16="http://schemas.microsoft.com/office/drawing/2014/main" id="{5F891001-CA6D-3649-8973-D6D0BA1853AB}"/>
              </a:ext>
            </a:extLst>
          </p:cNvPr>
          <p:cNvCxnSpPr>
            <a:cxnSpLocks/>
          </p:cNvCxnSpPr>
          <p:nvPr/>
        </p:nvCxnSpPr>
        <p:spPr>
          <a:xfrm flipV="1">
            <a:off x="2627784" y="6217259"/>
            <a:ext cx="0" cy="267674"/>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pic>
        <p:nvPicPr>
          <p:cNvPr id="3" name="Picture 2" descr="A person and person sitting on a globe&#10;&#10;AI-generated content may be incorrect.">
            <a:extLst>
              <a:ext uri="{FF2B5EF4-FFF2-40B4-BE49-F238E27FC236}">
                <a16:creationId xmlns:a16="http://schemas.microsoft.com/office/drawing/2014/main" id="{07F41664-66CB-52DB-0A04-9EA6EE21888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548" y="5715000"/>
            <a:ext cx="720080" cy="1008113"/>
          </a:xfrm>
          <a:prstGeom prst="rect">
            <a:avLst/>
          </a:prstGeom>
        </p:spPr>
      </p:pic>
      <p:pic>
        <p:nvPicPr>
          <p:cNvPr id="6" name="Picture 5">
            <a:extLst>
              <a:ext uri="{FF2B5EF4-FFF2-40B4-BE49-F238E27FC236}">
                <a16:creationId xmlns:a16="http://schemas.microsoft.com/office/drawing/2014/main" id="{EB7A28F0-47BD-A7C3-6C73-E1357A8DAE7A}"/>
              </a:ext>
            </a:extLst>
          </p:cNvPr>
          <p:cNvPicPr>
            <a:picLocks noChangeAspect="1"/>
          </p:cNvPicPr>
          <p:nvPr/>
        </p:nvPicPr>
        <p:blipFill>
          <a:blip r:embed="rId3"/>
          <a:stretch>
            <a:fillRect/>
          </a:stretch>
        </p:blipFill>
        <p:spPr>
          <a:xfrm>
            <a:off x="1178624" y="4257675"/>
            <a:ext cx="1793176" cy="1851020"/>
          </a:xfrm>
          <a:prstGeom prst="rect">
            <a:avLst/>
          </a:prstGeom>
        </p:spPr>
      </p:pic>
      <p:pic>
        <p:nvPicPr>
          <p:cNvPr id="8" name="Picture 7">
            <a:extLst>
              <a:ext uri="{FF2B5EF4-FFF2-40B4-BE49-F238E27FC236}">
                <a16:creationId xmlns:a16="http://schemas.microsoft.com/office/drawing/2014/main" id="{E6181F4B-AC17-75A7-FF8C-BECC6CADA9E1}"/>
              </a:ext>
            </a:extLst>
          </p:cNvPr>
          <p:cNvPicPr>
            <a:picLocks noChangeAspect="1"/>
          </p:cNvPicPr>
          <p:nvPr/>
        </p:nvPicPr>
        <p:blipFill>
          <a:blip r:embed="rId4"/>
          <a:stretch>
            <a:fillRect/>
          </a:stretch>
        </p:blipFill>
        <p:spPr>
          <a:xfrm>
            <a:off x="3923928" y="217195"/>
            <a:ext cx="4602807" cy="6423610"/>
          </a:xfrm>
          <a:prstGeom prst="rect">
            <a:avLst/>
          </a:prstGeom>
        </p:spPr>
      </p:pic>
      <p:sp>
        <p:nvSpPr>
          <p:cNvPr id="18" name="Content Placeholder 2">
            <a:extLst>
              <a:ext uri="{FF2B5EF4-FFF2-40B4-BE49-F238E27FC236}">
                <a16:creationId xmlns:a16="http://schemas.microsoft.com/office/drawing/2014/main" id="{D021ED6F-6D77-CC4E-B01E-2E2A04DF0E08}"/>
              </a:ext>
            </a:extLst>
          </p:cNvPr>
          <p:cNvSpPr txBox="1">
            <a:spLocks/>
          </p:cNvSpPr>
          <p:nvPr/>
        </p:nvSpPr>
        <p:spPr>
          <a:xfrm>
            <a:off x="4207789" y="1578400"/>
            <a:ext cx="4104456" cy="1872208"/>
          </a:xfrm>
          <a:prstGeom prst="rect">
            <a:avLst/>
          </a:prstGeom>
          <a:solidFill>
            <a:schemeClr val="accent6">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Autofit/>
          </a:bodyPr>
          <a:lstStyle/>
          <a:p>
            <a:pPr algn="ctr" eaLnBrk="1" hangingPunct="1">
              <a:defRPr/>
            </a:pPr>
            <a:r>
              <a:rPr lang="es-ES_tradnl" sz="1200" noProof="0" dirty="0"/>
              <a:t>Codifique la noticia en su alcance mas Amplio. Si hay una noticia cuyo alcance es nacional e internacional, codifique como internacional. </a:t>
            </a:r>
          </a:p>
          <a:p>
            <a:pPr algn="ctr" eaLnBrk="1" hangingPunct="1">
              <a:defRPr/>
            </a:pPr>
            <a:endParaRPr lang="es-ES_tradnl" sz="1200" noProof="0" dirty="0"/>
          </a:p>
          <a:p>
            <a:pPr algn="ctr" eaLnBrk="1" hangingPunct="1">
              <a:defRPr/>
            </a:pPr>
            <a:r>
              <a:rPr lang="es-ES_tradnl" sz="1200" noProof="0" dirty="0"/>
              <a:t>Este es un noticiero Británico relativo a nuevas políticas económicas provenientes del gobierno de EEUU, pero con implicancias globales e internacionales.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2000"/>
                                        <p:tgtEl>
                                          <p:spTgt spid="18"/>
                                        </p:tgtEl>
                                      </p:cBhvr>
                                    </p:animEffect>
                                  </p:childTnLst>
                                </p:cTn>
                              </p:par>
                            </p:childTnLst>
                          </p:cTn>
                        </p:par>
                        <p:par>
                          <p:cTn id="16" fill="hold" nodeType="afterGroup">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5" grpId="0"/>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ubtitle 2">
            <a:extLst>
              <a:ext uri="{FF2B5EF4-FFF2-40B4-BE49-F238E27FC236}">
                <a16:creationId xmlns:a16="http://schemas.microsoft.com/office/drawing/2014/main" id="{4D52E4D8-7744-40DC-40A8-6916127BB6E1}"/>
              </a:ext>
            </a:extLst>
          </p:cNvPr>
          <p:cNvSpPr>
            <a:spLocks noGrp="1"/>
          </p:cNvSpPr>
          <p:nvPr>
            <p:ph type="subTitle" idx="1"/>
          </p:nvPr>
        </p:nvSpPr>
        <p:spPr>
          <a:xfrm>
            <a:off x="2528888" y="3914775"/>
            <a:ext cx="6172200" cy="1371600"/>
          </a:xfrm>
        </p:spPr>
        <p:txBody>
          <a:bodyPr/>
          <a:lstStyle/>
          <a:p>
            <a:pPr algn="r" eaLnBrk="1" hangingPunct="1"/>
            <a:r>
              <a:rPr lang="es-ES_tradnl" noProof="0" dirty="0"/>
              <a:t>Sección 2: Análisis</a:t>
            </a:r>
          </a:p>
        </p:txBody>
      </p:sp>
      <p:pic>
        <p:nvPicPr>
          <p:cNvPr id="25602" name="Picture 1">
            <a:extLst>
              <a:ext uri="{FF2B5EF4-FFF2-40B4-BE49-F238E27FC236}">
                <a16:creationId xmlns:a16="http://schemas.microsoft.com/office/drawing/2014/main" id="{F7ACCF73-B4A7-5AE1-73FC-1510B970D38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40725" y="115888"/>
            <a:ext cx="7207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1C8DD-B48F-CE47-A1A9-5E5C5A97E3B4}"/>
              </a:ext>
            </a:extLst>
          </p:cNvPr>
          <p:cNvSpPr>
            <a:spLocks noGrp="1"/>
          </p:cNvSpPr>
          <p:nvPr>
            <p:ph type="title"/>
          </p:nvPr>
        </p:nvSpPr>
        <p:spPr>
          <a:xfrm>
            <a:off x="96838" y="-214313"/>
            <a:ext cx="3903662" cy="808038"/>
          </a:xfrm>
        </p:spPr>
        <p:txBody>
          <a:bodyPr/>
          <a:lstStyle/>
          <a:p>
            <a:pPr eaLnBrk="1" fontAlgn="auto" hangingPunct="1">
              <a:spcAft>
                <a:spcPts val="0"/>
              </a:spcAft>
              <a:defRPr/>
            </a:pPr>
            <a:r>
              <a:rPr lang="en-CA" dirty="0"/>
              <a:t>PREGUNTA</a:t>
            </a:r>
            <a:r>
              <a:rPr lang="en-US" dirty="0">
                <a:solidFill>
                  <a:srgbClr val="00B050"/>
                </a:solidFill>
              </a:rPr>
              <a:t> </a:t>
            </a:r>
            <a:r>
              <a:rPr lang="en-US" dirty="0">
                <a:solidFill>
                  <a:schemeClr val="tx2">
                    <a:lumMod val="75000"/>
                  </a:schemeClr>
                </a:solidFill>
              </a:rPr>
              <a:t>4</a:t>
            </a:r>
          </a:p>
        </p:txBody>
      </p:sp>
      <p:sp>
        <p:nvSpPr>
          <p:cNvPr id="26626" name="TextBox 3">
            <a:extLst>
              <a:ext uri="{FF2B5EF4-FFF2-40B4-BE49-F238E27FC236}">
                <a16:creationId xmlns:a16="http://schemas.microsoft.com/office/drawing/2014/main" id="{7ABBBCC3-D0B3-AAD6-EA93-47CAE6116D6F}"/>
              </a:ext>
            </a:extLst>
          </p:cNvPr>
          <p:cNvSpPr txBox="1">
            <a:spLocks noChangeArrowheads="1"/>
          </p:cNvSpPr>
          <p:nvPr/>
        </p:nvSpPr>
        <p:spPr bwMode="auto">
          <a:xfrm>
            <a:off x="187006" y="615684"/>
            <a:ext cx="3575709"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r>
              <a:rPr lang="es-ES_tradnl" sz="1400" noProof="0" dirty="0"/>
              <a:t>La noticia hace referencia a equidad de genero/legislación sobre derechos humanos/políticas? </a:t>
            </a:r>
          </a:p>
        </p:txBody>
      </p:sp>
      <p:sp>
        <p:nvSpPr>
          <p:cNvPr id="10" name="TextBox 9">
            <a:extLst>
              <a:ext uri="{FF2B5EF4-FFF2-40B4-BE49-F238E27FC236}">
                <a16:creationId xmlns:a16="http://schemas.microsoft.com/office/drawing/2014/main" id="{09D39C61-0636-2398-1A56-3B1F9F7AC1FB}"/>
              </a:ext>
            </a:extLst>
          </p:cNvPr>
          <p:cNvSpPr txBox="1">
            <a:spLocks noChangeArrowheads="1"/>
          </p:cNvSpPr>
          <p:nvPr/>
        </p:nvSpPr>
        <p:spPr bwMode="auto">
          <a:xfrm>
            <a:off x="743798" y="1366838"/>
            <a:ext cx="1622197"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AutoNum type="arabicPeriod"/>
            </a:pPr>
            <a:r>
              <a:rPr lang="en-US" altLang="en-US" sz="1500" dirty="0"/>
              <a:t>Si</a:t>
            </a:r>
          </a:p>
          <a:p>
            <a:pPr eaLnBrk="1" hangingPunct="1">
              <a:spcBef>
                <a:spcPct val="0"/>
              </a:spcBef>
              <a:buClrTx/>
              <a:buSzTx/>
              <a:buFontTx/>
              <a:buAutoNum type="arabicPeriod"/>
            </a:pPr>
            <a:endParaRPr lang="en-US" altLang="en-US" sz="1500" dirty="0"/>
          </a:p>
          <a:p>
            <a:pPr eaLnBrk="1" hangingPunct="1">
              <a:spcBef>
                <a:spcPct val="0"/>
              </a:spcBef>
              <a:buClrTx/>
              <a:buSzTx/>
              <a:buFontTx/>
              <a:buAutoNum type="arabicPeriod"/>
            </a:pPr>
            <a:r>
              <a:rPr lang="en-US" altLang="en-US" sz="1500" dirty="0"/>
              <a:t>No</a:t>
            </a:r>
          </a:p>
        </p:txBody>
      </p:sp>
      <p:sp>
        <p:nvSpPr>
          <p:cNvPr id="15" name="Rectangle 14">
            <a:extLst>
              <a:ext uri="{FF2B5EF4-FFF2-40B4-BE49-F238E27FC236}">
                <a16:creationId xmlns:a16="http://schemas.microsoft.com/office/drawing/2014/main" id="{3738F773-F9DC-0144-A411-6B16B4C52D5E}"/>
              </a:ext>
            </a:extLst>
          </p:cNvPr>
          <p:cNvSpPr/>
          <p:nvPr/>
        </p:nvSpPr>
        <p:spPr>
          <a:xfrm>
            <a:off x="1165225" y="1760538"/>
            <a:ext cx="792163" cy="36036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pic>
        <p:nvPicPr>
          <p:cNvPr id="26635" name="Picture 2">
            <a:extLst>
              <a:ext uri="{FF2B5EF4-FFF2-40B4-BE49-F238E27FC236}">
                <a16:creationId xmlns:a16="http://schemas.microsoft.com/office/drawing/2014/main" id="{F1118831-044E-D3D1-0DA0-370EF164DDE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1888" y="5157192"/>
            <a:ext cx="438150" cy="695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erson and person sitting on a globe&#10;&#10;AI-generated content may be incorrect.">
            <a:extLst>
              <a:ext uri="{FF2B5EF4-FFF2-40B4-BE49-F238E27FC236}">
                <a16:creationId xmlns:a16="http://schemas.microsoft.com/office/drawing/2014/main" id="{8B375EDC-2FA4-25E4-D67D-1BA1922935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006" y="6068243"/>
            <a:ext cx="519432" cy="727205"/>
          </a:xfrm>
          <a:prstGeom prst="rect">
            <a:avLst/>
          </a:prstGeom>
        </p:spPr>
      </p:pic>
      <p:pic>
        <p:nvPicPr>
          <p:cNvPr id="7" name="Picture 6">
            <a:extLst>
              <a:ext uri="{FF2B5EF4-FFF2-40B4-BE49-F238E27FC236}">
                <a16:creationId xmlns:a16="http://schemas.microsoft.com/office/drawing/2014/main" id="{2CCFD153-1672-FAC9-3407-1F24A823F3D5}"/>
              </a:ext>
            </a:extLst>
          </p:cNvPr>
          <p:cNvPicPr>
            <a:picLocks noChangeAspect="1"/>
          </p:cNvPicPr>
          <p:nvPr/>
        </p:nvPicPr>
        <p:blipFill>
          <a:blip r:embed="rId4"/>
          <a:stretch>
            <a:fillRect/>
          </a:stretch>
        </p:blipFill>
        <p:spPr>
          <a:xfrm>
            <a:off x="370192" y="2726528"/>
            <a:ext cx="3133278" cy="2430664"/>
          </a:xfrm>
          <a:prstGeom prst="rect">
            <a:avLst/>
          </a:prstGeom>
        </p:spPr>
      </p:pic>
      <p:pic>
        <p:nvPicPr>
          <p:cNvPr id="8" name="Picture 7">
            <a:extLst>
              <a:ext uri="{FF2B5EF4-FFF2-40B4-BE49-F238E27FC236}">
                <a16:creationId xmlns:a16="http://schemas.microsoft.com/office/drawing/2014/main" id="{C889DD61-9EC9-8DDE-1392-09A8D8AF4610}"/>
              </a:ext>
            </a:extLst>
          </p:cNvPr>
          <p:cNvPicPr>
            <a:picLocks noChangeAspect="1"/>
          </p:cNvPicPr>
          <p:nvPr/>
        </p:nvPicPr>
        <p:blipFill>
          <a:blip r:embed="rId5"/>
          <a:stretch>
            <a:fillRect/>
          </a:stretch>
        </p:blipFill>
        <p:spPr>
          <a:xfrm>
            <a:off x="3923928" y="217195"/>
            <a:ext cx="4602807" cy="6423610"/>
          </a:xfrm>
          <a:prstGeom prst="rect">
            <a:avLst/>
          </a:prstGeom>
        </p:spPr>
      </p:pic>
      <p:sp>
        <p:nvSpPr>
          <p:cNvPr id="17" name="Content Placeholder 2">
            <a:extLst>
              <a:ext uri="{FF2B5EF4-FFF2-40B4-BE49-F238E27FC236}">
                <a16:creationId xmlns:a16="http://schemas.microsoft.com/office/drawing/2014/main" id="{79B5366A-24CA-E443-896E-E0B748E274B6}"/>
              </a:ext>
            </a:extLst>
          </p:cNvPr>
          <p:cNvSpPr txBox="1">
            <a:spLocks/>
          </p:cNvSpPr>
          <p:nvPr/>
        </p:nvSpPr>
        <p:spPr>
          <a:xfrm>
            <a:off x="4334618" y="1366838"/>
            <a:ext cx="3781425" cy="873125"/>
          </a:xfrm>
          <a:prstGeom prst="rect">
            <a:avLst/>
          </a:prstGeom>
          <a:solidFill>
            <a:schemeClr val="accent6">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a:bodyPr>
          <a:lstStyle/>
          <a:p>
            <a:pPr algn="ctr" eaLnBrk="1" hangingPunct="1">
              <a:defRPr/>
            </a:pPr>
            <a:r>
              <a:rPr lang="es-ES_tradnl" sz="1600" noProof="0" dirty="0"/>
              <a:t>La noticia no hace referencia a legislación o políticas relativas a los temas. </a:t>
            </a:r>
            <a:r>
              <a:rPr lang="es-ES_tradnl" sz="1600" b="1" noProof="0" dirty="0"/>
              <a:t>Codifique</a:t>
            </a:r>
            <a:r>
              <a:rPr lang="es-ES_tradnl" sz="1600" noProof="0" dirty="0"/>
              <a:t> ‘2’.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0"/>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animEffect transition="in" filter="fade">
                                      <p:cBhvr>
                                        <p:cTn id="9"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5CFF51F9-88BA-4642-B51D-D412C0A64739}"/>
              </a:ext>
            </a:extLst>
          </p:cNvPr>
          <p:cNvSpPr txBox="1">
            <a:spLocks/>
          </p:cNvSpPr>
          <p:nvPr/>
        </p:nvSpPr>
        <p:spPr>
          <a:xfrm>
            <a:off x="115887" y="111611"/>
            <a:ext cx="3543300" cy="403245"/>
          </a:xfrm>
          <a:prstGeom prst="rect">
            <a:avLst/>
          </a:prstGeom>
        </p:spPr>
        <p:txBody>
          <a:bodyPr anchor="b">
            <a:normAutofit fontScale="47500" lnSpcReduction="20000"/>
          </a:bodyPr>
          <a:lstStyle/>
          <a:p>
            <a:pPr eaLnBrk="1" fontAlgn="auto" hangingPunct="1">
              <a:spcAft>
                <a:spcPts val="0"/>
              </a:spcAft>
              <a:defRPr/>
            </a:pPr>
            <a:r>
              <a:rPr lang="en-CA" sz="4800" dirty="0">
                <a:solidFill>
                  <a:schemeClr val="tx2">
                    <a:lumMod val="75000"/>
                  </a:schemeClr>
                </a:solidFill>
              </a:rPr>
              <a:t>PREGUNTA</a:t>
            </a:r>
            <a:r>
              <a:rPr lang="en-GB" sz="3000" cap="small" dirty="0">
                <a:solidFill>
                  <a:schemeClr val="tx2">
                    <a:lumMod val="75000"/>
                  </a:schemeClr>
                </a:solidFill>
                <a:latin typeface="+mj-lt"/>
                <a:ea typeface="+mj-ea"/>
                <a:cs typeface="+mj-cs"/>
              </a:rPr>
              <a:t> </a:t>
            </a:r>
            <a:r>
              <a:rPr lang="en-GB" sz="4800" dirty="0">
                <a:solidFill>
                  <a:schemeClr val="tx2">
                    <a:lumMod val="75000"/>
                  </a:schemeClr>
                </a:solidFill>
              </a:rPr>
              <a:t>5</a:t>
            </a:r>
          </a:p>
        </p:txBody>
      </p:sp>
      <p:sp>
        <p:nvSpPr>
          <p:cNvPr id="16" name="TextBox 15">
            <a:extLst>
              <a:ext uri="{FF2B5EF4-FFF2-40B4-BE49-F238E27FC236}">
                <a16:creationId xmlns:a16="http://schemas.microsoft.com/office/drawing/2014/main" id="{BD08BD10-AA4E-42B3-1380-5674739C4607}"/>
              </a:ext>
            </a:extLst>
          </p:cNvPr>
          <p:cNvSpPr txBox="1">
            <a:spLocks noChangeArrowheads="1"/>
          </p:cNvSpPr>
          <p:nvPr/>
        </p:nvSpPr>
        <p:spPr bwMode="auto">
          <a:xfrm>
            <a:off x="1528763" y="1889987"/>
            <a:ext cx="16224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GB" altLang="en-US" sz="1500" dirty="0"/>
              <a:t>2. No</a:t>
            </a:r>
          </a:p>
        </p:txBody>
      </p:sp>
      <p:sp>
        <p:nvSpPr>
          <p:cNvPr id="20" name="TextBox 19">
            <a:extLst>
              <a:ext uri="{FF2B5EF4-FFF2-40B4-BE49-F238E27FC236}">
                <a16:creationId xmlns:a16="http://schemas.microsoft.com/office/drawing/2014/main" id="{C57FB307-003B-1F7E-53A0-28E27E1A7AEC}"/>
              </a:ext>
            </a:extLst>
          </p:cNvPr>
          <p:cNvSpPr txBox="1">
            <a:spLocks noChangeArrowheads="1"/>
          </p:cNvSpPr>
          <p:nvPr/>
        </p:nvSpPr>
        <p:spPr bwMode="auto">
          <a:xfrm>
            <a:off x="380052" y="1896032"/>
            <a:ext cx="314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GB" altLang="en-US" sz="1500" dirty="0"/>
              <a:t>1. Si</a:t>
            </a:r>
          </a:p>
        </p:txBody>
      </p:sp>
      <p:sp>
        <p:nvSpPr>
          <p:cNvPr id="27653" name="TextBox 12">
            <a:extLst>
              <a:ext uri="{FF2B5EF4-FFF2-40B4-BE49-F238E27FC236}">
                <a16:creationId xmlns:a16="http://schemas.microsoft.com/office/drawing/2014/main" id="{26AEB7B1-58B1-AB8B-38EA-61EE43AB156F}"/>
              </a:ext>
            </a:extLst>
          </p:cNvPr>
          <p:cNvSpPr txBox="1">
            <a:spLocks noChangeArrowheads="1"/>
          </p:cNvSpPr>
          <p:nvPr/>
        </p:nvSpPr>
        <p:spPr bwMode="auto">
          <a:xfrm>
            <a:off x="146050" y="743963"/>
            <a:ext cx="348297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r>
              <a:rPr lang="es-ES_tradnl" sz="1800" noProof="0" dirty="0"/>
              <a:t>¿El articulo trata de una mujer en particular o un grupo de mujeres?</a:t>
            </a:r>
          </a:p>
        </p:txBody>
      </p:sp>
      <p:sp>
        <p:nvSpPr>
          <p:cNvPr id="11" name="Rectangle 10">
            <a:extLst>
              <a:ext uri="{FF2B5EF4-FFF2-40B4-BE49-F238E27FC236}">
                <a16:creationId xmlns:a16="http://schemas.microsoft.com/office/drawing/2014/main" id="{F634E3D8-0D94-7747-9776-01BC67528A64}"/>
              </a:ext>
            </a:extLst>
          </p:cNvPr>
          <p:cNvSpPr/>
          <p:nvPr/>
        </p:nvSpPr>
        <p:spPr>
          <a:xfrm>
            <a:off x="1389025" y="1937544"/>
            <a:ext cx="1366837" cy="23177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19" name="Straight Arrow Connector 18">
            <a:extLst>
              <a:ext uri="{FF2B5EF4-FFF2-40B4-BE49-F238E27FC236}">
                <a16:creationId xmlns:a16="http://schemas.microsoft.com/office/drawing/2014/main" id="{F9327F84-2103-9D4D-B4E3-03489AC0D62E}"/>
              </a:ext>
            </a:extLst>
          </p:cNvPr>
          <p:cNvCxnSpPr/>
          <p:nvPr/>
        </p:nvCxnSpPr>
        <p:spPr>
          <a:xfrm flipV="1">
            <a:off x="1528763" y="5301208"/>
            <a:ext cx="0" cy="427038"/>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pic>
        <p:nvPicPr>
          <p:cNvPr id="2" name="Picture 1" descr="A person and person sitting on a globe&#10;&#10;AI-generated content may be incorrect.">
            <a:extLst>
              <a:ext uri="{FF2B5EF4-FFF2-40B4-BE49-F238E27FC236}">
                <a16:creationId xmlns:a16="http://schemas.microsoft.com/office/drawing/2014/main" id="{DEBF1220-7B0D-F5B4-5796-CFA710C655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9394" y="5884841"/>
            <a:ext cx="576064" cy="806491"/>
          </a:xfrm>
          <a:prstGeom prst="rect">
            <a:avLst/>
          </a:prstGeom>
        </p:spPr>
      </p:pic>
      <p:pic>
        <p:nvPicPr>
          <p:cNvPr id="5" name="Picture 4">
            <a:extLst>
              <a:ext uri="{FF2B5EF4-FFF2-40B4-BE49-F238E27FC236}">
                <a16:creationId xmlns:a16="http://schemas.microsoft.com/office/drawing/2014/main" id="{C1041125-BB5A-10D4-DFF1-CB688205E9F7}"/>
              </a:ext>
            </a:extLst>
          </p:cNvPr>
          <p:cNvPicPr>
            <a:picLocks noChangeAspect="1"/>
          </p:cNvPicPr>
          <p:nvPr/>
        </p:nvPicPr>
        <p:blipFill>
          <a:blip r:embed="rId3"/>
          <a:stretch>
            <a:fillRect/>
          </a:stretch>
        </p:blipFill>
        <p:spPr>
          <a:xfrm>
            <a:off x="3923928" y="217195"/>
            <a:ext cx="4602807" cy="6423610"/>
          </a:xfrm>
          <a:prstGeom prst="rect">
            <a:avLst/>
          </a:prstGeom>
        </p:spPr>
      </p:pic>
      <p:sp>
        <p:nvSpPr>
          <p:cNvPr id="18" name="Content Placeholder 2">
            <a:extLst>
              <a:ext uri="{FF2B5EF4-FFF2-40B4-BE49-F238E27FC236}">
                <a16:creationId xmlns:a16="http://schemas.microsoft.com/office/drawing/2014/main" id="{7D372956-320B-1443-B135-50F2C2DCCB8B}"/>
              </a:ext>
            </a:extLst>
          </p:cNvPr>
          <p:cNvSpPr txBox="1">
            <a:spLocks/>
          </p:cNvSpPr>
          <p:nvPr/>
        </p:nvSpPr>
        <p:spPr>
          <a:xfrm>
            <a:off x="4368042" y="1915874"/>
            <a:ext cx="3714578" cy="1556942"/>
          </a:xfrm>
          <a:prstGeom prst="rect">
            <a:avLst/>
          </a:prstGeom>
          <a:solidFill>
            <a:schemeClr val="accent5">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a:bodyPr>
          <a:lstStyle/>
          <a:p>
            <a:pPr algn="ctr" eaLnBrk="1" hangingPunct="1">
              <a:defRPr/>
            </a:pPr>
            <a:r>
              <a:rPr lang="es-ES_tradnl" sz="1400" noProof="0" dirty="0"/>
              <a:t>En esta noticia tenemos el punto de vista de una mujer, así como otros actores que reaccionan al evento que trata la noticia. Sin embargo, la noticia no es sobre esta mujer o un grupo de mujeres.</a:t>
            </a:r>
          </a:p>
          <a:p>
            <a:pPr algn="ctr" eaLnBrk="1" hangingPunct="1">
              <a:defRPr/>
            </a:pPr>
            <a:r>
              <a:rPr lang="es-ES_tradnl" sz="1400" noProof="0" dirty="0"/>
              <a:t> </a:t>
            </a:r>
            <a:r>
              <a:rPr lang="es-ES_tradnl" sz="1400" b="1" noProof="0" dirty="0"/>
              <a:t>Codifique ‘2’</a:t>
            </a:r>
            <a:r>
              <a:rPr lang="es-ES_tradnl" sz="1400" noProof="0" dirty="0"/>
              <a:t>.</a:t>
            </a:r>
          </a:p>
        </p:txBody>
      </p:sp>
      <p:pic>
        <p:nvPicPr>
          <p:cNvPr id="6" name="Picture 5">
            <a:extLst>
              <a:ext uri="{FF2B5EF4-FFF2-40B4-BE49-F238E27FC236}">
                <a16:creationId xmlns:a16="http://schemas.microsoft.com/office/drawing/2014/main" id="{3F75EF34-196A-91AB-2EAF-1A70205B483E}"/>
              </a:ext>
            </a:extLst>
          </p:cNvPr>
          <p:cNvPicPr>
            <a:picLocks noChangeAspect="1"/>
          </p:cNvPicPr>
          <p:nvPr/>
        </p:nvPicPr>
        <p:blipFill>
          <a:blip r:embed="rId4"/>
          <a:stretch>
            <a:fillRect/>
          </a:stretch>
        </p:blipFill>
        <p:spPr>
          <a:xfrm>
            <a:off x="467545" y="2963267"/>
            <a:ext cx="3012268" cy="21785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2000"/>
                            </p:stCondLst>
                            <p:childTnLst>
                              <p:par>
                                <p:cTn id="5" presetID="1" presetClass="entr" presetSubtype="0" fill="hold" grpId="0" nodeType="afterEffect">
                                  <p:stCondLst>
                                    <p:cond delay="100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nodeType="afterGroup">
                            <p:stCondLst>
                              <p:cond delay="3000"/>
                            </p:stCondLst>
                            <p:childTnLst>
                              <p:par>
                                <p:cTn id="8" presetID="1" presetClass="entr" presetSubtype="0" fill="hold" grpId="0" nodeType="afterEffect">
                                  <p:stCondLst>
                                    <p:cond delay="1000"/>
                                  </p:stCondLst>
                                  <p:childTnLst>
                                    <p:set>
                                      <p:cBhvr>
                                        <p:cTn id="9" dur="1" fill="hold">
                                          <p:stCondLst>
                                            <p:cond delay="0"/>
                                          </p:stCondLst>
                                        </p:cTn>
                                        <p:tgtEl>
                                          <p:spTgt spid="20"/>
                                        </p:tgtEl>
                                        <p:attrNameLst>
                                          <p:attrName>style.visibility</p:attrName>
                                        </p:attrNameLst>
                                      </p:cBhvr>
                                      <p:to>
                                        <p:strVal val="visible"/>
                                      </p:to>
                                    </p:set>
                                  </p:childTnLst>
                                </p:cTn>
                              </p:par>
                              <p:par>
                                <p:cTn id="10" presetID="10" presetClass="entr" presetSubtype="0" fill="hold" grpId="0" nodeType="with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0" grpId="0"/>
      <p:bldP spid="1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647698-F8D5-0741-8E9B-39A8F4BBA818}"/>
              </a:ext>
            </a:extLst>
          </p:cNvPr>
          <p:cNvSpPr>
            <a:spLocks noGrp="1"/>
          </p:cNvSpPr>
          <p:nvPr>
            <p:ph type="title"/>
          </p:nvPr>
        </p:nvSpPr>
        <p:spPr>
          <a:xfrm>
            <a:off x="74613" y="-142875"/>
            <a:ext cx="3543300" cy="725488"/>
          </a:xfrm>
        </p:spPr>
        <p:txBody>
          <a:bodyPr/>
          <a:lstStyle/>
          <a:p>
            <a:pPr eaLnBrk="1" fontAlgn="auto" hangingPunct="1">
              <a:spcAft>
                <a:spcPts val="0"/>
              </a:spcAft>
              <a:defRPr/>
            </a:pPr>
            <a:r>
              <a:rPr lang="en-CA" sz="3200" dirty="0">
                <a:solidFill>
                  <a:schemeClr val="tx2">
                    <a:lumMod val="75000"/>
                  </a:schemeClr>
                </a:solidFill>
              </a:rPr>
              <a:t>PREGUNTA</a:t>
            </a:r>
            <a:r>
              <a:rPr lang="en-US" dirty="0">
                <a:solidFill>
                  <a:srgbClr val="00B050"/>
                </a:solidFill>
              </a:rPr>
              <a:t> </a:t>
            </a:r>
            <a:r>
              <a:rPr lang="en-US" sz="3200" dirty="0">
                <a:solidFill>
                  <a:schemeClr val="tx2">
                    <a:lumMod val="75000"/>
                  </a:schemeClr>
                </a:solidFill>
              </a:rPr>
              <a:t>6</a:t>
            </a:r>
          </a:p>
        </p:txBody>
      </p:sp>
      <p:sp>
        <p:nvSpPr>
          <p:cNvPr id="5" name="Oval 4">
            <a:extLst>
              <a:ext uri="{FF2B5EF4-FFF2-40B4-BE49-F238E27FC236}">
                <a16:creationId xmlns:a16="http://schemas.microsoft.com/office/drawing/2014/main" id="{8BF98095-A6CA-1347-8F7B-111F3CF85DC8}"/>
              </a:ext>
            </a:extLst>
          </p:cNvPr>
          <p:cNvSpPr/>
          <p:nvPr/>
        </p:nvSpPr>
        <p:spPr>
          <a:xfrm flipV="1">
            <a:off x="277813" y="765175"/>
            <a:ext cx="46037"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11" name="TextBox 10">
            <a:extLst>
              <a:ext uri="{FF2B5EF4-FFF2-40B4-BE49-F238E27FC236}">
                <a16:creationId xmlns:a16="http://schemas.microsoft.com/office/drawing/2014/main" id="{194DF45B-43D4-1EEC-FB5A-3E19911BD720}"/>
              </a:ext>
            </a:extLst>
          </p:cNvPr>
          <p:cNvSpPr txBox="1">
            <a:spLocks noChangeArrowheads="1"/>
          </p:cNvSpPr>
          <p:nvPr/>
        </p:nvSpPr>
        <p:spPr bwMode="auto">
          <a:xfrm>
            <a:off x="2054224" y="2160588"/>
            <a:ext cx="169385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dirty="0"/>
              <a:t>2. En </a:t>
            </a:r>
            <a:r>
              <a:rPr lang="es-ES_tradnl" sz="1500" noProof="0" dirty="0"/>
              <a:t>desacuerdo</a:t>
            </a:r>
            <a:endParaRPr lang="en-US" altLang="en-US" sz="1500" dirty="0"/>
          </a:p>
        </p:txBody>
      </p:sp>
      <p:sp>
        <p:nvSpPr>
          <p:cNvPr id="12" name="TextBox 11">
            <a:extLst>
              <a:ext uri="{FF2B5EF4-FFF2-40B4-BE49-F238E27FC236}">
                <a16:creationId xmlns:a16="http://schemas.microsoft.com/office/drawing/2014/main" id="{0241810D-7C8E-F55A-1A4F-BFED5C71371A}"/>
              </a:ext>
            </a:extLst>
          </p:cNvPr>
          <p:cNvSpPr txBox="1">
            <a:spLocks noChangeArrowheads="1"/>
          </p:cNvSpPr>
          <p:nvPr/>
        </p:nvSpPr>
        <p:spPr bwMode="auto">
          <a:xfrm>
            <a:off x="277814" y="2171700"/>
            <a:ext cx="140652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dirty="0"/>
              <a:t>1. De </a:t>
            </a:r>
            <a:r>
              <a:rPr lang="es-ES_tradnl" sz="1500" noProof="0" dirty="0"/>
              <a:t>acuerdo</a:t>
            </a:r>
            <a:endParaRPr lang="en-US" altLang="en-US" sz="1500" dirty="0"/>
          </a:p>
        </p:txBody>
      </p:sp>
      <p:sp>
        <p:nvSpPr>
          <p:cNvPr id="28677" name="TextBox 12">
            <a:extLst>
              <a:ext uri="{FF2B5EF4-FFF2-40B4-BE49-F238E27FC236}">
                <a16:creationId xmlns:a16="http://schemas.microsoft.com/office/drawing/2014/main" id="{E91EF105-9014-A7C8-4990-8EDA73CBCC38}"/>
              </a:ext>
            </a:extLst>
          </p:cNvPr>
          <p:cNvSpPr txBox="1">
            <a:spLocks noChangeArrowheads="1"/>
          </p:cNvSpPr>
          <p:nvPr/>
        </p:nvSpPr>
        <p:spPr bwMode="auto">
          <a:xfrm>
            <a:off x="277813" y="615950"/>
            <a:ext cx="3579812" cy="1400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a:buNone/>
            </a:pPr>
            <a:r>
              <a:rPr lang="es-ES_tradnl" sz="1700" noProof="0" dirty="0"/>
              <a:t>Esta </a:t>
            </a:r>
            <a:r>
              <a:rPr lang="es-ES_tradnl" sz="1700" dirty="0"/>
              <a:t>U</a:t>
            </a:r>
            <a:r>
              <a:rPr lang="es-ES_tradnl" sz="1700" noProof="0" dirty="0"/>
              <a:t>d. De acuerdo o des acuerdo con la siguiente frase: ¿El articulo aborda temas de igualdad o desigualdad entre mujeres y hombres ?</a:t>
            </a:r>
          </a:p>
        </p:txBody>
      </p:sp>
      <p:sp>
        <p:nvSpPr>
          <p:cNvPr id="18" name="Rectangle 17">
            <a:extLst>
              <a:ext uri="{FF2B5EF4-FFF2-40B4-BE49-F238E27FC236}">
                <a16:creationId xmlns:a16="http://schemas.microsoft.com/office/drawing/2014/main" id="{54A4A752-F756-0042-A236-4F374E2D234F}"/>
              </a:ext>
            </a:extLst>
          </p:cNvPr>
          <p:cNvSpPr/>
          <p:nvPr/>
        </p:nvSpPr>
        <p:spPr>
          <a:xfrm>
            <a:off x="2054224" y="2213308"/>
            <a:ext cx="1693853" cy="30382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14" name="Straight Arrow Connector 13">
            <a:extLst>
              <a:ext uri="{FF2B5EF4-FFF2-40B4-BE49-F238E27FC236}">
                <a16:creationId xmlns:a16="http://schemas.microsoft.com/office/drawing/2014/main" id="{F909EE4D-73D6-584A-8EF1-6BF3E69F6080}"/>
              </a:ext>
            </a:extLst>
          </p:cNvPr>
          <p:cNvCxnSpPr/>
          <p:nvPr/>
        </p:nvCxnSpPr>
        <p:spPr>
          <a:xfrm flipV="1">
            <a:off x="2195736" y="5445224"/>
            <a:ext cx="0" cy="404812"/>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pic>
        <p:nvPicPr>
          <p:cNvPr id="3" name="Picture 2" descr="A person and person sitting on a globe&#10;&#10;AI-generated content may be incorrect.">
            <a:extLst>
              <a:ext uri="{FF2B5EF4-FFF2-40B4-BE49-F238E27FC236}">
                <a16:creationId xmlns:a16="http://schemas.microsoft.com/office/drawing/2014/main" id="{C0FCF94F-FEF9-3120-707D-E7AD6162831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618" y="6054989"/>
            <a:ext cx="562407" cy="787370"/>
          </a:xfrm>
          <a:prstGeom prst="rect">
            <a:avLst/>
          </a:prstGeom>
        </p:spPr>
      </p:pic>
      <p:pic>
        <p:nvPicPr>
          <p:cNvPr id="7" name="Picture 6">
            <a:extLst>
              <a:ext uri="{FF2B5EF4-FFF2-40B4-BE49-F238E27FC236}">
                <a16:creationId xmlns:a16="http://schemas.microsoft.com/office/drawing/2014/main" id="{FE68F629-0017-EBA1-0515-47C4234CC4EA}"/>
              </a:ext>
            </a:extLst>
          </p:cNvPr>
          <p:cNvPicPr>
            <a:picLocks noChangeAspect="1"/>
          </p:cNvPicPr>
          <p:nvPr/>
        </p:nvPicPr>
        <p:blipFill>
          <a:blip r:embed="rId3"/>
          <a:stretch>
            <a:fillRect/>
          </a:stretch>
        </p:blipFill>
        <p:spPr>
          <a:xfrm>
            <a:off x="3923928" y="217195"/>
            <a:ext cx="4602807" cy="6423610"/>
          </a:xfrm>
          <a:prstGeom prst="rect">
            <a:avLst/>
          </a:prstGeom>
        </p:spPr>
      </p:pic>
      <p:sp>
        <p:nvSpPr>
          <p:cNvPr id="22" name="Content Placeholder 2">
            <a:extLst>
              <a:ext uri="{FF2B5EF4-FFF2-40B4-BE49-F238E27FC236}">
                <a16:creationId xmlns:a16="http://schemas.microsoft.com/office/drawing/2014/main" id="{E62221D2-FA1A-DA4B-AE9C-EC3E57013CF9}"/>
              </a:ext>
            </a:extLst>
          </p:cNvPr>
          <p:cNvSpPr txBox="1">
            <a:spLocks/>
          </p:cNvSpPr>
          <p:nvPr/>
        </p:nvSpPr>
        <p:spPr>
          <a:xfrm>
            <a:off x="4518985" y="1394789"/>
            <a:ext cx="3781425" cy="864129"/>
          </a:xfrm>
          <a:prstGeom prst="rect">
            <a:avLst/>
          </a:prstGeom>
          <a:solidFill>
            <a:schemeClr val="accent5">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lstStyle/>
          <a:p>
            <a:pPr algn="ctr" eaLnBrk="1" fontAlgn="auto" hangingPunct="1">
              <a:spcBef>
                <a:spcPts val="600"/>
              </a:spcBef>
              <a:spcAft>
                <a:spcPts val="0"/>
              </a:spcAft>
              <a:buClr>
                <a:schemeClr val="accent1"/>
              </a:buClr>
              <a:buSzPct val="70000"/>
              <a:defRPr/>
            </a:pPr>
            <a:r>
              <a:rPr lang="es-ES_tradnl" sz="1400" noProof="0" dirty="0"/>
              <a:t>La noticia no aborda el tema de igualdad o desigualdad entre mujeres y hombres, por lo tanto, se codifica “en desacuerdo”.</a:t>
            </a:r>
          </a:p>
          <a:p>
            <a:pPr algn="ctr" eaLnBrk="1" fontAlgn="auto" hangingPunct="1">
              <a:spcBef>
                <a:spcPts val="600"/>
              </a:spcBef>
              <a:spcAft>
                <a:spcPts val="0"/>
              </a:spcAft>
              <a:buClr>
                <a:schemeClr val="accent1"/>
              </a:buClr>
              <a:buSzPct val="70000"/>
              <a:defRPr/>
            </a:pPr>
            <a:r>
              <a:rPr lang="en-GB" sz="1400" dirty="0"/>
              <a:t>.  </a:t>
            </a:r>
          </a:p>
        </p:txBody>
      </p:sp>
      <p:pic>
        <p:nvPicPr>
          <p:cNvPr id="8" name="Picture 7">
            <a:extLst>
              <a:ext uri="{FF2B5EF4-FFF2-40B4-BE49-F238E27FC236}">
                <a16:creationId xmlns:a16="http://schemas.microsoft.com/office/drawing/2014/main" id="{B3DB2EE3-95D2-F4FB-CAB6-71198E51A906}"/>
              </a:ext>
            </a:extLst>
          </p:cNvPr>
          <p:cNvPicPr>
            <a:picLocks noChangeAspect="1"/>
          </p:cNvPicPr>
          <p:nvPr/>
        </p:nvPicPr>
        <p:blipFill>
          <a:blip r:embed="rId4"/>
          <a:stretch>
            <a:fillRect/>
          </a:stretch>
        </p:blipFill>
        <p:spPr>
          <a:xfrm>
            <a:off x="412490" y="2995668"/>
            <a:ext cx="2971985" cy="230554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12"/>
                                        </p:tgtEl>
                                        <p:attrNameLst>
                                          <p:attrName>style.visibility</p:attrName>
                                        </p:attrNameLst>
                                      </p:cBhvr>
                                      <p:to>
                                        <p:strVal val="visible"/>
                                      </p:to>
                                    </p:set>
                                  </p:childTnLst>
                                </p:cTn>
                              </p:par>
                              <p:par>
                                <p:cTn id="10" presetID="10" presetClass="entr" presetSubtype="0" fill="hold" grpId="0" nodeType="with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fade">
                                      <p:cBhvr>
                                        <p:cTn id="12"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2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06BCA-0C0F-3F42-B1C0-6052D7C7A7EC}"/>
              </a:ext>
            </a:extLst>
          </p:cNvPr>
          <p:cNvSpPr>
            <a:spLocks noGrp="1"/>
          </p:cNvSpPr>
          <p:nvPr>
            <p:ph type="title"/>
          </p:nvPr>
        </p:nvSpPr>
        <p:spPr>
          <a:xfrm>
            <a:off x="87313" y="12700"/>
            <a:ext cx="3543300" cy="619125"/>
          </a:xfrm>
        </p:spPr>
        <p:txBody>
          <a:bodyPr/>
          <a:lstStyle/>
          <a:p>
            <a:pPr eaLnBrk="1" fontAlgn="auto" hangingPunct="1">
              <a:spcAft>
                <a:spcPts val="0"/>
              </a:spcAft>
              <a:defRPr/>
            </a:pPr>
            <a:r>
              <a:rPr lang="en-CA" sz="2800" dirty="0">
                <a:solidFill>
                  <a:schemeClr val="tx2">
                    <a:lumMod val="75000"/>
                  </a:schemeClr>
                </a:solidFill>
              </a:rPr>
              <a:t>PREGUNTA</a:t>
            </a:r>
            <a:r>
              <a:rPr lang="en-US" dirty="0">
                <a:solidFill>
                  <a:srgbClr val="00B050"/>
                </a:solidFill>
              </a:rPr>
              <a:t> </a:t>
            </a:r>
            <a:r>
              <a:rPr lang="en-US" sz="2800" dirty="0">
                <a:solidFill>
                  <a:schemeClr val="tx2">
                    <a:lumMod val="75000"/>
                  </a:schemeClr>
                </a:solidFill>
              </a:rPr>
              <a:t>7</a:t>
            </a:r>
          </a:p>
        </p:txBody>
      </p:sp>
      <p:sp>
        <p:nvSpPr>
          <p:cNvPr id="5" name="Oval 4">
            <a:extLst>
              <a:ext uri="{FF2B5EF4-FFF2-40B4-BE49-F238E27FC236}">
                <a16:creationId xmlns:a16="http://schemas.microsoft.com/office/drawing/2014/main" id="{C9FB62A5-8F6D-C946-8724-0B6A4C02F6F3}"/>
              </a:ext>
            </a:extLst>
          </p:cNvPr>
          <p:cNvSpPr/>
          <p:nvPr/>
        </p:nvSpPr>
        <p:spPr>
          <a:xfrm flipH="1" flipV="1">
            <a:off x="242888" y="760413"/>
            <a:ext cx="60325" cy="460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9699" name="TextBox 12">
            <a:extLst>
              <a:ext uri="{FF2B5EF4-FFF2-40B4-BE49-F238E27FC236}">
                <a16:creationId xmlns:a16="http://schemas.microsoft.com/office/drawing/2014/main" id="{CAAF91CA-EDFC-D375-CAEA-B57867440EFF}"/>
              </a:ext>
            </a:extLst>
          </p:cNvPr>
          <p:cNvSpPr txBox="1">
            <a:spLocks noChangeArrowheads="1"/>
          </p:cNvSpPr>
          <p:nvPr/>
        </p:nvSpPr>
        <p:spPr bwMode="auto">
          <a:xfrm>
            <a:off x="277813" y="631825"/>
            <a:ext cx="34671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spcAft>
                <a:spcPts val="1200"/>
              </a:spcAft>
              <a:buClrTx/>
              <a:buSzTx/>
              <a:buFontTx/>
              <a:buNone/>
            </a:pPr>
            <a:r>
              <a:rPr lang="es-ES_tradnl" sz="1800" noProof="0" dirty="0"/>
              <a:t>Esta </a:t>
            </a:r>
            <a:r>
              <a:rPr lang="es-ES_tradnl" sz="1800" dirty="0"/>
              <a:t>U</a:t>
            </a:r>
            <a:r>
              <a:rPr lang="es-ES_tradnl" sz="1800" noProof="0" dirty="0"/>
              <a:t>d. De acuerdo o des acuerdo con la siguiente frase:</a:t>
            </a:r>
            <a:endParaRPr lang="en-US" altLang="en-US" sz="1800" dirty="0"/>
          </a:p>
          <a:p>
            <a:pPr eaLnBrk="1" hangingPunct="1">
              <a:spcBef>
                <a:spcPct val="0"/>
              </a:spcBef>
              <a:spcAft>
                <a:spcPts val="1200"/>
              </a:spcAft>
              <a:buClrTx/>
              <a:buSzTx/>
              <a:buNone/>
            </a:pPr>
            <a:r>
              <a:rPr lang="es-ES_tradnl" sz="1800" noProof="0" dirty="0"/>
              <a:t>“Esta noticia cuestiona claramente estereotipos de genero.</a:t>
            </a:r>
            <a:r>
              <a:rPr lang="en-US" sz="1800" noProof="0" dirty="0"/>
              <a:t>”</a:t>
            </a:r>
            <a:endParaRPr lang="es-ES_tradnl" sz="1800" noProof="0" dirty="0"/>
          </a:p>
        </p:txBody>
      </p:sp>
      <p:sp>
        <p:nvSpPr>
          <p:cNvPr id="25" name="Rectangle 24">
            <a:extLst>
              <a:ext uri="{FF2B5EF4-FFF2-40B4-BE49-F238E27FC236}">
                <a16:creationId xmlns:a16="http://schemas.microsoft.com/office/drawing/2014/main" id="{41F64CA7-9AC9-5D4B-A91F-5EE30AB0566E}"/>
              </a:ext>
            </a:extLst>
          </p:cNvPr>
          <p:cNvSpPr/>
          <p:nvPr/>
        </p:nvSpPr>
        <p:spPr>
          <a:xfrm>
            <a:off x="2099608" y="2309621"/>
            <a:ext cx="1375046" cy="323164"/>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15" name="Straight Arrow Connector 14">
            <a:extLst>
              <a:ext uri="{FF2B5EF4-FFF2-40B4-BE49-F238E27FC236}">
                <a16:creationId xmlns:a16="http://schemas.microsoft.com/office/drawing/2014/main" id="{6856C50A-E037-EF4A-8915-FFA66C516F01}"/>
              </a:ext>
            </a:extLst>
          </p:cNvPr>
          <p:cNvCxnSpPr/>
          <p:nvPr/>
        </p:nvCxnSpPr>
        <p:spPr>
          <a:xfrm flipH="1" flipV="1">
            <a:off x="2987824" y="5851068"/>
            <a:ext cx="6350" cy="404813"/>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pic>
        <p:nvPicPr>
          <p:cNvPr id="3" name="Picture 2" descr="A person and person sitting on a globe&#10;&#10;AI-generated content may be incorrect.">
            <a:extLst>
              <a:ext uri="{FF2B5EF4-FFF2-40B4-BE49-F238E27FC236}">
                <a16:creationId xmlns:a16="http://schemas.microsoft.com/office/drawing/2014/main" id="{9A5167CA-3A32-68FE-155F-344F71AC25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63" y="5788219"/>
            <a:ext cx="720080" cy="1008113"/>
          </a:xfrm>
          <a:prstGeom prst="rect">
            <a:avLst/>
          </a:prstGeom>
        </p:spPr>
      </p:pic>
      <p:sp>
        <p:nvSpPr>
          <p:cNvPr id="7" name="TextBox 6">
            <a:extLst>
              <a:ext uri="{FF2B5EF4-FFF2-40B4-BE49-F238E27FC236}">
                <a16:creationId xmlns:a16="http://schemas.microsoft.com/office/drawing/2014/main" id="{2407652B-084B-70D0-FD0E-009FD2921299}"/>
              </a:ext>
            </a:extLst>
          </p:cNvPr>
          <p:cNvSpPr txBox="1">
            <a:spLocks noChangeArrowheads="1"/>
          </p:cNvSpPr>
          <p:nvPr/>
        </p:nvSpPr>
        <p:spPr bwMode="auto">
          <a:xfrm>
            <a:off x="87313" y="2290914"/>
            <a:ext cx="1406524"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dirty="0"/>
              <a:t>1. De </a:t>
            </a:r>
            <a:r>
              <a:rPr lang="es-ES_tradnl" sz="1500" noProof="0" dirty="0"/>
              <a:t>acuerdo</a:t>
            </a:r>
            <a:endParaRPr lang="en-US" altLang="en-US" sz="1500" dirty="0"/>
          </a:p>
        </p:txBody>
      </p:sp>
      <p:sp>
        <p:nvSpPr>
          <p:cNvPr id="9" name="TextBox 8">
            <a:extLst>
              <a:ext uri="{FF2B5EF4-FFF2-40B4-BE49-F238E27FC236}">
                <a16:creationId xmlns:a16="http://schemas.microsoft.com/office/drawing/2014/main" id="{D20FBCBE-9397-0782-FDB0-CC99ACAAC9B9}"/>
              </a:ext>
            </a:extLst>
          </p:cNvPr>
          <p:cNvSpPr txBox="1">
            <a:spLocks noChangeArrowheads="1"/>
          </p:cNvSpPr>
          <p:nvPr/>
        </p:nvSpPr>
        <p:spPr bwMode="auto">
          <a:xfrm>
            <a:off x="1787152" y="2263041"/>
            <a:ext cx="1693853"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dirty="0"/>
              <a:t>2. En </a:t>
            </a:r>
            <a:r>
              <a:rPr lang="es-ES_tradnl" sz="1500" noProof="0" dirty="0"/>
              <a:t>desacuerdo</a:t>
            </a:r>
            <a:endParaRPr lang="en-US" altLang="en-US" sz="1500" dirty="0"/>
          </a:p>
        </p:txBody>
      </p:sp>
      <p:pic>
        <p:nvPicPr>
          <p:cNvPr id="10" name="Picture 9">
            <a:extLst>
              <a:ext uri="{FF2B5EF4-FFF2-40B4-BE49-F238E27FC236}">
                <a16:creationId xmlns:a16="http://schemas.microsoft.com/office/drawing/2014/main" id="{0F5103A9-70F0-C27A-E7CA-68805D18CBBD}"/>
              </a:ext>
            </a:extLst>
          </p:cNvPr>
          <p:cNvPicPr>
            <a:picLocks noChangeAspect="1"/>
          </p:cNvPicPr>
          <p:nvPr/>
        </p:nvPicPr>
        <p:blipFill>
          <a:blip r:embed="rId3"/>
          <a:stretch>
            <a:fillRect/>
          </a:stretch>
        </p:blipFill>
        <p:spPr>
          <a:xfrm>
            <a:off x="3923928" y="217195"/>
            <a:ext cx="4602807" cy="6423610"/>
          </a:xfrm>
          <a:prstGeom prst="rect">
            <a:avLst/>
          </a:prstGeom>
        </p:spPr>
      </p:pic>
      <p:sp>
        <p:nvSpPr>
          <p:cNvPr id="22" name="Content Placeholder 2">
            <a:extLst>
              <a:ext uri="{FF2B5EF4-FFF2-40B4-BE49-F238E27FC236}">
                <a16:creationId xmlns:a16="http://schemas.microsoft.com/office/drawing/2014/main" id="{2A34AA77-E702-A849-AAE5-3FA6502501D8}"/>
              </a:ext>
            </a:extLst>
          </p:cNvPr>
          <p:cNvSpPr txBox="1">
            <a:spLocks/>
          </p:cNvSpPr>
          <p:nvPr/>
        </p:nvSpPr>
        <p:spPr>
          <a:xfrm>
            <a:off x="4572000" y="2420888"/>
            <a:ext cx="3781425" cy="1187501"/>
          </a:xfrm>
          <a:prstGeom prst="rect">
            <a:avLst/>
          </a:prstGeom>
          <a:solidFill>
            <a:schemeClr val="accent5">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lstStyle/>
          <a:p>
            <a:pPr algn="ctr" eaLnBrk="1" fontAlgn="auto" hangingPunct="1">
              <a:spcBef>
                <a:spcPts val="600"/>
              </a:spcBef>
              <a:spcAft>
                <a:spcPts val="0"/>
              </a:spcAft>
              <a:buClr>
                <a:schemeClr val="accent1"/>
              </a:buClr>
              <a:buSzPct val="70000"/>
              <a:buFont typeface="Wingdings"/>
              <a:buNone/>
              <a:defRPr/>
            </a:pPr>
            <a:r>
              <a:rPr lang="es-ES_tradnl" sz="1400" noProof="0" dirty="0"/>
              <a:t>No hay ningún elemento en la historia que cuestiona estereotipos de género. </a:t>
            </a:r>
          </a:p>
          <a:p>
            <a:pPr algn="ctr" eaLnBrk="1" fontAlgn="auto" hangingPunct="1">
              <a:spcBef>
                <a:spcPts val="600"/>
              </a:spcBef>
              <a:spcAft>
                <a:spcPts val="0"/>
              </a:spcAft>
              <a:buClr>
                <a:schemeClr val="accent1"/>
              </a:buClr>
              <a:buSzPct val="70000"/>
              <a:buFont typeface="Wingdings"/>
              <a:buNone/>
              <a:defRPr/>
            </a:pPr>
            <a:r>
              <a:rPr lang="es-ES_tradnl" sz="1400" b="1" noProof="0" dirty="0"/>
              <a:t>Código 2. </a:t>
            </a:r>
          </a:p>
        </p:txBody>
      </p:sp>
      <p:pic>
        <p:nvPicPr>
          <p:cNvPr id="11" name="Picture 10">
            <a:extLst>
              <a:ext uri="{FF2B5EF4-FFF2-40B4-BE49-F238E27FC236}">
                <a16:creationId xmlns:a16="http://schemas.microsoft.com/office/drawing/2014/main" id="{4767032F-C33E-98F3-54F8-49A0B9B082A3}"/>
              </a:ext>
            </a:extLst>
          </p:cNvPr>
          <p:cNvPicPr>
            <a:picLocks noChangeAspect="1"/>
          </p:cNvPicPr>
          <p:nvPr/>
        </p:nvPicPr>
        <p:blipFill>
          <a:blip r:embed="rId4"/>
          <a:stretch>
            <a:fillRect/>
          </a:stretch>
        </p:blipFill>
        <p:spPr>
          <a:xfrm>
            <a:off x="691171" y="3624082"/>
            <a:ext cx="2624942" cy="203631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000"/>
                                        <p:tgtEl>
                                          <p:spTgt spid="22"/>
                                        </p:tgtEl>
                                      </p:cBhvr>
                                    </p:animEffect>
                                  </p:childTnLst>
                                </p:cTn>
                              </p:par>
                            </p:childTnLst>
                          </p:cTn>
                        </p:par>
                        <p:par>
                          <p:cTn id="8" fill="hold">
                            <p:stCondLst>
                              <p:cond delay="2000"/>
                            </p:stCondLst>
                            <p:childTnLst>
                              <p:par>
                                <p:cTn id="9" presetID="1" presetClass="entr" presetSubtype="0" fill="hold" grpId="0" nodeType="afterEffect">
                                  <p:stCondLst>
                                    <p:cond delay="1000"/>
                                  </p:stCondLst>
                                  <p:childTnLst>
                                    <p:set>
                                      <p:cBhvr>
                                        <p:cTn id="10" dur="1" fill="hold">
                                          <p:stCondLst>
                                            <p:cond delay="0"/>
                                          </p:stCondLst>
                                        </p:cTn>
                                        <p:tgtEl>
                                          <p:spTgt spid="7"/>
                                        </p:tgtEl>
                                        <p:attrNameLst>
                                          <p:attrName>style.visibility</p:attrName>
                                        </p:attrNameLst>
                                      </p:cBhvr>
                                      <p:to>
                                        <p:strVal val="visible"/>
                                      </p:to>
                                    </p:set>
                                  </p:childTnLst>
                                </p:cTn>
                              </p:par>
                            </p:childTnLst>
                          </p:cTn>
                        </p:par>
                        <p:par>
                          <p:cTn id="11" fill="hold">
                            <p:stCondLst>
                              <p:cond delay="3000"/>
                            </p:stCondLst>
                            <p:childTnLst>
                              <p:par>
                                <p:cTn id="12" presetID="1" presetClass="entr" presetSubtype="0" fill="hold" grpId="0" nodeType="afterEffect">
                                  <p:stCondLst>
                                    <p:cond delay="1000"/>
                                  </p:stCondLst>
                                  <p:childTnLst>
                                    <p:set>
                                      <p:cBhvr>
                                        <p:cTn id="13"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2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ubtitle 2">
            <a:extLst>
              <a:ext uri="{FF2B5EF4-FFF2-40B4-BE49-F238E27FC236}">
                <a16:creationId xmlns:a16="http://schemas.microsoft.com/office/drawing/2014/main" id="{FD478643-5DD3-FBDB-A5F8-1F1A669735A0}"/>
              </a:ext>
            </a:extLst>
          </p:cNvPr>
          <p:cNvSpPr>
            <a:spLocks noGrp="1"/>
          </p:cNvSpPr>
          <p:nvPr>
            <p:ph type="subTitle" idx="1"/>
          </p:nvPr>
        </p:nvSpPr>
        <p:spPr>
          <a:xfrm>
            <a:off x="2528888" y="3914775"/>
            <a:ext cx="6172200" cy="1371600"/>
          </a:xfrm>
        </p:spPr>
        <p:txBody>
          <a:bodyPr/>
          <a:lstStyle/>
          <a:p>
            <a:pPr algn="r" eaLnBrk="1" hangingPunct="1"/>
            <a:r>
              <a:rPr lang="es-ES_tradnl" noProof="0" dirty="0"/>
              <a:t>Sección 2: Periodistas/Reporteros/as</a:t>
            </a:r>
          </a:p>
        </p:txBody>
      </p:sp>
      <p:pic>
        <p:nvPicPr>
          <p:cNvPr id="2" name="Picture 1" descr="A person and person sitting on a globe&#10;&#10;AI-generated content may be incorrect.">
            <a:extLst>
              <a:ext uri="{FF2B5EF4-FFF2-40B4-BE49-F238E27FC236}">
                <a16:creationId xmlns:a16="http://schemas.microsoft.com/office/drawing/2014/main" id="{91D81B92-0156-3679-6BF3-73F3780695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44408" y="116632"/>
            <a:ext cx="720080" cy="100811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C1F34-6721-1E42-BA3A-57866D398B0D}"/>
              </a:ext>
            </a:extLst>
          </p:cNvPr>
          <p:cNvSpPr>
            <a:spLocks noGrp="1"/>
          </p:cNvSpPr>
          <p:nvPr>
            <p:ph type="title"/>
          </p:nvPr>
        </p:nvSpPr>
        <p:spPr>
          <a:xfrm>
            <a:off x="457200" y="-357188"/>
            <a:ext cx="3543300" cy="1143001"/>
          </a:xfrm>
        </p:spPr>
        <p:txBody>
          <a:bodyPr/>
          <a:lstStyle/>
          <a:p>
            <a:pPr eaLnBrk="1" fontAlgn="auto" hangingPunct="1">
              <a:spcAft>
                <a:spcPts val="0"/>
              </a:spcAft>
              <a:defRPr/>
            </a:pPr>
            <a:r>
              <a:rPr lang="en-US" b="1" dirty="0">
                <a:solidFill>
                  <a:schemeClr val="accent1">
                    <a:lumMod val="50000"/>
                  </a:schemeClr>
                </a:solidFill>
              </a:rPr>
              <a:t>PAUTA</a:t>
            </a:r>
          </a:p>
        </p:txBody>
      </p:sp>
      <p:sp>
        <p:nvSpPr>
          <p:cNvPr id="15" name="TextBox 14">
            <a:extLst>
              <a:ext uri="{FF2B5EF4-FFF2-40B4-BE49-F238E27FC236}">
                <a16:creationId xmlns:a16="http://schemas.microsoft.com/office/drawing/2014/main" id="{D00178DA-D76E-86C9-7F3F-8A07C9B15DCF}"/>
              </a:ext>
            </a:extLst>
          </p:cNvPr>
          <p:cNvSpPr txBox="1">
            <a:spLocks noChangeArrowheads="1"/>
          </p:cNvSpPr>
          <p:nvPr/>
        </p:nvSpPr>
        <p:spPr bwMode="auto">
          <a:xfrm>
            <a:off x="457201" y="1628800"/>
            <a:ext cx="2890664" cy="3139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sz="1800" noProof="0" dirty="0"/>
              <a:t>En esta sección debe codificar todos los periodistas y reporteros que aparecen en la nota. </a:t>
            </a:r>
          </a:p>
          <a:p>
            <a:pPr eaLnBrk="1" hangingPunct="1">
              <a:spcBef>
                <a:spcPct val="0"/>
              </a:spcBef>
              <a:buClrTx/>
              <a:buSzTx/>
              <a:buFontTx/>
              <a:buNone/>
            </a:pPr>
            <a:r>
              <a:rPr lang="es-ES_tradnl" sz="1800" noProof="0" dirty="0"/>
              <a:t>En este caso son los siguientes:</a:t>
            </a:r>
          </a:p>
          <a:p>
            <a:pPr eaLnBrk="1" hangingPunct="1">
              <a:spcBef>
                <a:spcPct val="0"/>
              </a:spcBef>
              <a:buClrTx/>
              <a:buSzTx/>
              <a:buFontTx/>
              <a:buNone/>
            </a:pPr>
            <a:r>
              <a:rPr lang="en-US" altLang="en-US" sz="1800" dirty="0"/>
              <a:t> </a:t>
            </a:r>
          </a:p>
          <a:p>
            <a:pPr eaLnBrk="1" hangingPunct="1">
              <a:spcBef>
                <a:spcPct val="0"/>
              </a:spcBef>
              <a:buClrTx/>
              <a:buSzTx/>
              <a:buFont typeface="Arial" panose="020B0604020202020204" pitchFamily="34" charset="0"/>
              <a:buChar char="•"/>
            </a:pPr>
            <a:r>
              <a:rPr lang="en-US" altLang="en-US" sz="1800" dirty="0"/>
              <a:t>Neil Nunes, </a:t>
            </a:r>
          </a:p>
          <a:p>
            <a:pPr eaLnBrk="1" hangingPunct="1">
              <a:spcBef>
                <a:spcPct val="0"/>
              </a:spcBef>
              <a:buClrTx/>
              <a:buSzTx/>
              <a:buFont typeface="Arial" panose="020B0604020202020204" pitchFamily="34" charset="0"/>
              <a:buChar char="•"/>
            </a:pPr>
            <a:r>
              <a:rPr lang="en-US" altLang="en-US" sz="1800" dirty="0"/>
              <a:t>Marc Ashdown,</a:t>
            </a:r>
          </a:p>
          <a:p>
            <a:pPr eaLnBrk="1" hangingPunct="1">
              <a:spcBef>
                <a:spcPct val="0"/>
              </a:spcBef>
              <a:buClrTx/>
              <a:buSzTx/>
              <a:buFont typeface="Arial" panose="020B0604020202020204" pitchFamily="34" charset="0"/>
              <a:buChar char="•"/>
            </a:pPr>
            <a:r>
              <a:rPr lang="en-US" altLang="en-US" sz="1800" dirty="0"/>
              <a:t>Jonathan Josephs, </a:t>
            </a:r>
          </a:p>
          <a:p>
            <a:pPr eaLnBrk="1" hangingPunct="1">
              <a:spcBef>
                <a:spcPct val="0"/>
              </a:spcBef>
              <a:buClrTx/>
              <a:buSzTx/>
              <a:buFont typeface="Arial" panose="020B0604020202020204" pitchFamily="34" charset="0"/>
              <a:buChar char="•"/>
            </a:pPr>
            <a:r>
              <a:rPr lang="en-US" altLang="en-US" sz="1800" dirty="0"/>
              <a:t>Will Ross. </a:t>
            </a:r>
          </a:p>
        </p:txBody>
      </p:sp>
      <p:pic>
        <p:nvPicPr>
          <p:cNvPr id="3" name="Picture 2" descr="A person and person sitting on a globe&#10;&#10;AI-generated content may be incorrect.">
            <a:extLst>
              <a:ext uri="{FF2B5EF4-FFF2-40B4-BE49-F238E27FC236}">
                <a16:creationId xmlns:a16="http://schemas.microsoft.com/office/drawing/2014/main" id="{B456AC7D-BC73-285B-6981-5BDD0049E40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710" y="5840635"/>
            <a:ext cx="720080" cy="1008113"/>
          </a:xfrm>
          <a:prstGeom prst="rect">
            <a:avLst/>
          </a:prstGeom>
        </p:spPr>
      </p:pic>
      <p:pic>
        <p:nvPicPr>
          <p:cNvPr id="5" name="Picture 4">
            <a:extLst>
              <a:ext uri="{FF2B5EF4-FFF2-40B4-BE49-F238E27FC236}">
                <a16:creationId xmlns:a16="http://schemas.microsoft.com/office/drawing/2014/main" id="{B2F126F8-B772-311C-6218-9A0B74F8CEDB}"/>
              </a:ext>
            </a:extLst>
          </p:cNvPr>
          <p:cNvPicPr>
            <a:picLocks noChangeAspect="1"/>
          </p:cNvPicPr>
          <p:nvPr/>
        </p:nvPicPr>
        <p:blipFill>
          <a:blip r:embed="rId3"/>
          <a:stretch>
            <a:fillRect/>
          </a:stretch>
        </p:blipFill>
        <p:spPr>
          <a:xfrm>
            <a:off x="3923928" y="217195"/>
            <a:ext cx="4602807" cy="64236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A1B6AB-B5B6-114E-9263-7236587F4E55}"/>
              </a:ext>
            </a:extLst>
          </p:cNvPr>
          <p:cNvSpPr>
            <a:spLocks noGrp="1"/>
          </p:cNvSpPr>
          <p:nvPr>
            <p:ph type="title"/>
          </p:nvPr>
        </p:nvSpPr>
        <p:spPr>
          <a:xfrm>
            <a:off x="107950" y="-315913"/>
            <a:ext cx="3892550" cy="911226"/>
          </a:xfrm>
        </p:spPr>
        <p:txBody>
          <a:bodyPr/>
          <a:lstStyle/>
          <a:p>
            <a:pPr eaLnBrk="1" fontAlgn="auto" hangingPunct="1">
              <a:spcAft>
                <a:spcPts val="0"/>
              </a:spcAft>
              <a:defRPr/>
            </a:pPr>
            <a:r>
              <a:rPr lang="en-US" dirty="0">
                <a:solidFill>
                  <a:schemeClr val="accent1">
                    <a:lumMod val="50000"/>
                  </a:schemeClr>
                </a:solidFill>
              </a:rPr>
              <a:t>PREGUNTA 8 &amp; 9</a:t>
            </a:r>
          </a:p>
        </p:txBody>
      </p:sp>
      <p:sp>
        <p:nvSpPr>
          <p:cNvPr id="32770" name="TextBox 3">
            <a:extLst>
              <a:ext uri="{FF2B5EF4-FFF2-40B4-BE49-F238E27FC236}">
                <a16:creationId xmlns:a16="http://schemas.microsoft.com/office/drawing/2014/main" id="{731D3242-F049-660A-4046-AE4352996585}"/>
              </a:ext>
            </a:extLst>
          </p:cNvPr>
          <p:cNvSpPr txBox="1">
            <a:spLocks noChangeArrowheads="1"/>
          </p:cNvSpPr>
          <p:nvPr/>
        </p:nvSpPr>
        <p:spPr bwMode="auto">
          <a:xfrm>
            <a:off x="331789" y="644525"/>
            <a:ext cx="3352678" cy="11387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spcAft>
                <a:spcPts val="1200"/>
              </a:spcAft>
              <a:buClrTx/>
              <a:buSzTx/>
              <a:buFontTx/>
              <a:buNone/>
            </a:pPr>
            <a:r>
              <a:rPr lang="es-ES_tradnl" sz="1800" noProof="0" dirty="0"/>
              <a:t>Aquí se codifican todos los periodistas y reporteros que aparecen en la nota. </a:t>
            </a:r>
            <a:r>
              <a:rPr lang="es-ES_tradnl" sz="1400" noProof="0" dirty="0"/>
              <a:t>En esta nota son 4.</a:t>
            </a:r>
            <a:endParaRPr lang="en-US" altLang="en-US" sz="1400" dirty="0"/>
          </a:p>
        </p:txBody>
      </p:sp>
      <p:sp>
        <p:nvSpPr>
          <p:cNvPr id="5" name="Oval 4">
            <a:extLst>
              <a:ext uri="{FF2B5EF4-FFF2-40B4-BE49-F238E27FC236}">
                <a16:creationId xmlns:a16="http://schemas.microsoft.com/office/drawing/2014/main" id="{C5087476-F4F9-3D42-8393-AE24B152C88E}"/>
              </a:ext>
            </a:extLst>
          </p:cNvPr>
          <p:cNvSpPr/>
          <p:nvPr/>
        </p:nvSpPr>
        <p:spPr>
          <a:xfrm>
            <a:off x="317500" y="860425"/>
            <a:ext cx="71438"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32772" name="Rectangle 9">
            <a:extLst>
              <a:ext uri="{FF2B5EF4-FFF2-40B4-BE49-F238E27FC236}">
                <a16:creationId xmlns:a16="http://schemas.microsoft.com/office/drawing/2014/main" id="{1398ABA0-8CF8-0BAF-5929-1A3A249E669B}"/>
              </a:ext>
            </a:extLst>
          </p:cNvPr>
          <p:cNvSpPr>
            <a:spLocks noChangeArrowheads="1"/>
          </p:cNvSpPr>
          <p:nvPr/>
        </p:nvSpPr>
        <p:spPr bwMode="auto">
          <a:xfrm>
            <a:off x="155515" y="1732028"/>
            <a:ext cx="3705225" cy="10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marL="285750" indent="-285750" eaLnBrk="1" hangingPunct="1"/>
            <a:r>
              <a:rPr lang="es-ES_tradnl" sz="1500" noProof="0" dirty="0">
                <a:latin typeface="Arial" panose="020B0604020202020204" pitchFamily="34" charset="0"/>
              </a:rPr>
              <a:t>El sexo del periodista que presenta la noticia es “masculino”</a:t>
            </a:r>
          </a:p>
          <a:p>
            <a:pPr marL="285750" indent="-285750" eaLnBrk="1" hangingPunct="1"/>
            <a:r>
              <a:rPr lang="es-ES_tradnl" sz="1500" noProof="0" dirty="0">
                <a:latin typeface="Arial" panose="020B0604020202020204" pitchFamily="34" charset="0"/>
              </a:rPr>
              <a:t>En su caso el código ‘1’ es por el rol y el código ‘2’ es por el sexo. </a:t>
            </a:r>
          </a:p>
        </p:txBody>
      </p:sp>
      <p:sp>
        <p:nvSpPr>
          <p:cNvPr id="32774" name="Rectangle 9">
            <a:extLst>
              <a:ext uri="{FF2B5EF4-FFF2-40B4-BE49-F238E27FC236}">
                <a16:creationId xmlns:a16="http://schemas.microsoft.com/office/drawing/2014/main" id="{C562643C-5D38-0CE3-13E9-DC9EC9773344}"/>
              </a:ext>
            </a:extLst>
          </p:cNvPr>
          <p:cNvSpPr>
            <a:spLocks noChangeArrowheads="1"/>
          </p:cNvSpPr>
          <p:nvPr/>
        </p:nvSpPr>
        <p:spPr bwMode="auto">
          <a:xfrm>
            <a:off x="221381" y="3011402"/>
            <a:ext cx="3573491"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marL="285750" indent="-285750" eaLnBrk="1" hangingPunct="1"/>
            <a:r>
              <a:rPr lang="es-ES_tradnl" sz="1500" noProof="0" dirty="0">
                <a:latin typeface="Arial" panose="020B0604020202020204" pitchFamily="34" charset="0"/>
              </a:rPr>
              <a:t>Después de presentador de noticias, hay 3 reporteros, los tres son de sexo masculino </a:t>
            </a:r>
          </a:p>
          <a:p>
            <a:pPr marL="285750" indent="-285750" eaLnBrk="1" hangingPunct="1"/>
            <a:r>
              <a:rPr lang="es-ES_tradnl" sz="1500" noProof="0" dirty="0">
                <a:latin typeface="Arial" panose="020B0604020202020204" pitchFamily="34" charset="0"/>
              </a:rPr>
              <a:t>Para los reporteros, el código es ‘2’ por su rol y ‘2’ por el sexo.</a:t>
            </a:r>
          </a:p>
        </p:txBody>
      </p:sp>
      <p:cxnSp>
        <p:nvCxnSpPr>
          <p:cNvPr id="8" name="Straight Arrow Connector 7">
            <a:extLst>
              <a:ext uri="{FF2B5EF4-FFF2-40B4-BE49-F238E27FC236}">
                <a16:creationId xmlns:a16="http://schemas.microsoft.com/office/drawing/2014/main" id="{C8627FEE-A60C-A045-BDC7-9898E72EC7D2}"/>
              </a:ext>
            </a:extLst>
          </p:cNvPr>
          <p:cNvCxnSpPr>
            <a:cxnSpLocks/>
          </p:cNvCxnSpPr>
          <p:nvPr/>
        </p:nvCxnSpPr>
        <p:spPr>
          <a:xfrm>
            <a:off x="1687483" y="6186914"/>
            <a:ext cx="505247" cy="0"/>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cxnSp>
        <p:nvCxnSpPr>
          <p:cNvPr id="9" name="Straight Arrow Connector 8">
            <a:extLst>
              <a:ext uri="{FF2B5EF4-FFF2-40B4-BE49-F238E27FC236}">
                <a16:creationId xmlns:a16="http://schemas.microsoft.com/office/drawing/2014/main" id="{64DAEE7F-F612-6343-B2CC-D9F776E276B9}"/>
              </a:ext>
            </a:extLst>
          </p:cNvPr>
          <p:cNvCxnSpPr>
            <a:cxnSpLocks/>
          </p:cNvCxnSpPr>
          <p:nvPr/>
        </p:nvCxnSpPr>
        <p:spPr>
          <a:xfrm>
            <a:off x="1691680" y="5949280"/>
            <a:ext cx="528429" cy="0"/>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pic>
        <p:nvPicPr>
          <p:cNvPr id="3" name="Picture 2" descr="A person and person sitting on a globe&#10;&#10;AI-generated content may be incorrect.">
            <a:extLst>
              <a:ext uri="{FF2B5EF4-FFF2-40B4-BE49-F238E27FC236}">
                <a16:creationId xmlns:a16="http://schemas.microsoft.com/office/drawing/2014/main" id="{29F575C1-4B03-AE13-0C3D-F402820612E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414" y="5845048"/>
            <a:ext cx="720080" cy="1008113"/>
          </a:xfrm>
          <a:prstGeom prst="rect">
            <a:avLst/>
          </a:prstGeom>
        </p:spPr>
      </p:pic>
      <p:cxnSp>
        <p:nvCxnSpPr>
          <p:cNvPr id="10" name="Straight Arrow Connector 9">
            <a:extLst>
              <a:ext uri="{FF2B5EF4-FFF2-40B4-BE49-F238E27FC236}">
                <a16:creationId xmlns:a16="http://schemas.microsoft.com/office/drawing/2014/main" id="{3226C95F-E616-C82C-E27A-BD7F58274BF6}"/>
              </a:ext>
            </a:extLst>
          </p:cNvPr>
          <p:cNvCxnSpPr>
            <a:cxnSpLocks/>
          </p:cNvCxnSpPr>
          <p:nvPr/>
        </p:nvCxnSpPr>
        <p:spPr>
          <a:xfrm flipV="1">
            <a:off x="1763688" y="6349104"/>
            <a:ext cx="429043" cy="10614"/>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cxnSp>
        <p:nvCxnSpPr>
          <p:cNvPr id="11" name="Straight Arrow Connector 10">
            <a:extLst>
              <a:ext uri="{FF2B5EF4-FFF2-40B4-BE49-F238E27FC236}">
                <a16:creationId xmlns:a16="http://schemas.microsoft.com/office/drawing/2014/main" id="{C7A6F878-EEB2-2462-9411-3F26270F4A67}"/>
              </a:ext>
            </a:extLst>
          </p:cNvPr>
          <p:cNvCxnSpPr>
            <a:cxnSpLocks/>
          </p:cNvCxnSpPr>
          <p:nvPr/>
        </p:nvCxnSpPr>
        <p:spPr>
          <a:xfrm>
            <a:off x="1763688" y="6597352"/>
            <a:ext cx="456421" cy="0"/>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pic>
        <p:nvPicPr>
          <p:cNvPr id="6" name="Picture 5">
            <a:extLst>
              <a:ext uri="{FF2B5EF4-FFF2-40B4-BE49-F238E27FC236}">
                <a16:creationId xmlns:a16="http://schemas.microsoft.com/office/drawing/2014/main" id="{48528099-0125-E30E-562F-62BCD4108C69}"/>
              </a:ext>
            </a:extLst>
          </p:cNvPr>
          <p:cNvPicPr>
            <a:picLocks noChangeAspect="1"/>
          </p:cNvPicPr>
          <p:nvPr/>
        </p:nvPicPr>
        <p:blipFill>
          <a:blip r:embed="rId3"/>
          <a:stretch>
            <a:fillRect/>
          </a:stretch>
        </p:blipFill>
        <p:spPr>
          <a:xfrm>
            <a:off x="2476501" y="4461853"/>
            <a:ext cx="1054100" cy="2235200"/>
          </a:xfrm>
          <a:prstGeom prst="rect">
            <a:avLst/>
          </a:prstGeom>
        </p:spPr>
      </p:pic>
      <p:pic>
        <p:nvPicPr>
          <p:cNvPr id="18" name="Picture 17">
            <a:extLst>
              <a:ext uri="{FF2B5EF4-FFF2-40B4-BE49-F238E27FC236}">
                <a16:creationId xmlns:a16="http://schemas.microsoft.com/office/drawing/2014/main" id="{18E59D09-0DB6-EF3C-7C78-6AA3B70176BF}"/>
              </a:ext>
            </a:extLst>
          </p:cNvPr>
          <p:cNvPicPr>
            <a:picLocks noChangeAspect="1"/>
          </p:cNvPicPr>
          <p:nvPr/>
        </p:nvPicPr>
        <p:blipFill>
          <a:blip r:embed="rId4"/>
          <a:stretch>
            <a:fillRect/>
          </a:stretch>
        </p:blipFill>
        <p:spPr>
          <a:xfrm>
            <a:off x="3923928" y="217195"/>
            <a:ext cx="4602807" cy="6423610"/>
          </a:xfrm>
          <a:prstGeom prst="rect">
            <a:avLst/>
          </a:prstGeom>
        </p:spPr>
      </p:pic>
      <p:sp>
        <p:nvSpPr>
          <p:cNvPr id="13" name="Content Placeholder 2">
            <a:extLst>
              <a:ext uri="{FF2B5EF4-FFF2-40B4-BE49-F238E27FC236}">
                <a16:creationId xmlns:a16="http://schemas.microsoft.com/office/drawing/2014/main" id="{9BD60B4D-CE8B-9D43-AD7C-17C7CF21EC9E}"/>
              </a:ext>
            </a:extLst>
          </p:cNvPr>
          <p:cNvSpPr txBox="1">
            <a:spLocks/>
          </p:cNvSpPr>
          <p:nvPr/>
        </p:nvSpPr>
        <p:spPr>
          <a:xfrm>
            <a:off x="4607839" y="1206365"/>
            <a:ext cx="3456384" cy="2466756"/>
          </a:xfrm>
          <a:prstGeom prst="rect">
            <a:avLst/>
          </a:prstGeom>
          <a:solidFill>
            <a:schemeClr val="accent4">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fontScale="85000" lnSpcReduction="20000"/>
          </a:bodyPr>
          <a:lstStyle/>
          <a:p>
            <a:pPr algn="ctr" eaLnBrk="1" hangingPunct="1">
              <a:defRPr/>
            </a:pPr>
            <a:r>
              <a:rPr lang="es-ES_tradnl" sz="1400" noProof="0" dirty="0"/>
              <a:t>Neil Nunes</a:t>
            </a:r>
          </a:p>
          <a:p>
            <a:pPr algn="ctr" eaLnBrk="1" hangingPunct="1">
              <a:defRPr/>
            </a:pPr>
            <a:r>
              <a:rPr lang="es-ES_tradnl" sz="1400" b="1" noProof="0" dirty="0"/>
              <a:t>8 - Rol</a:t>
            </a:r>
            <a:r>
              <a:rPr lang="es-ES_tradnl" sz="1400" noProof="0" dirty="0"/>
              <a:t>: </a:t>
            </a:r>
            <a:r>
              <a:rPr lang="es-ES_tradnl" sz="1400" b="1" noProof="0" dirty="0"/>
              <a:t>Código 1 </a:t>
            </a:r>
            <a:r>
              <a:rPr lang="es-ES_tradnl" sz="1400" noProof="0" dirty="0"/>
              <a:t>de ‘Presentador’</a:t>
            </a:r>
          </a:p>
          <a:p>
            <a:pPr algn="ctr" eaLnBrk="1" hangingPunct="1">
              <a:defRPr/>
            </a:pPr>
            <a:r>
              <a:rPr lang="es-ES_tradnl" sz="1400" b="1" noProof="0" dirty="0"/>
              <a:t>9 - Sexo</a:t>
            </a:r>
            <a:r>
              <a:rPr lang="es-ES_tradnl" sz="1400" noProof="0" dirty="0"/>
              <a:t>: </a:t>
            </a:r>
            <a:r>
              <a:rPr lang="es-ES_tradnl" sz="1400" b="1" noProof="0" dirty="0"/>
              <a:t>Código ‘2’</a:t>
            </a:r>
            <a:r>
              <a:rPr lang="es-ES_tradnl" sz="1400" dirty="0"/>
              <a:t> de‘</a:t>
            </a:r>
            <a:r>
              <a:rPr lang="es-ES_tradnl" sz="1400" noProof="0" dirty="0"/>
              <a:t>masculino’</a:t>
            </a:r>
          </a:p>
          <a:p>
            <a:pPr algn="ctr" eaLnBrk="1" hangingPunct="1">
              <a:defRPr/>
            </a:pPr>
            <a:r>
              <a:rPr lang="es-ES_tradnl" sz="1400" noProof="0" dirty="0"/>
              <a:t> </a:t>
            </a:r>
          </a:p>
          <a:p>
            <a:pPr algn="ctr" eaLnBrk="1" hangingPunct="1">
              <a:defRPr/>
            </a:pPr>
            <a:r>
              <a:rPr lang="es-ES_tradnl" sz="1400" noProof="0" dirty="0"/>
              <a:t>Marc </a:t>
            </a:r>
            <a:r>
              <a:rPr lang="es-ES_tradnl" sz="1400" noProof="0" dirty="0" err="1"/>
              <a:t>Ashdown</a:t>
            </a:r>
            <a:endParaRPr lang="es-ES_tradnl" sz="1400" noProof="0" dirty="0"/>
          </a:p>
          <a:p>
            <a:pPr algn="ctr" eaLnBrk="1" hangingPunct="1">
              <a:defRPr/>
            </a:pPr>
            <a:r>
              <a:rPr lang="es-ES_tradnl" sz="1400" b="1" noProof="0" dirty="0"/>
              <a:t>8- Rol</a:t>
            </a:r>
            <a:r>
              <a:rPr lang="es-ES_tradnl" sz="1400" noProof="0" dirty="0"/>
              <a:t>: </a:t>
            </a:r>
            <a:r>
              <a:rPr lang="es-ES_tradnl" sz="1400" b="1" noProof="0" dirty="0"/>
              <a:t>Código 2 </a:t>
            </a:r>
            <a:r>
              <a:rPr lang="es-ES_tradnl" sz="1400" dirty="0"/>
              <a:t>de </a:t>
            </a:r>
            <a:r>
              <a:rPr lang="es-ES_tradnl" sz="1400" noProof="0" dirty="0"/>
              <a:t>‘Reportero’</a:t>
            </a:r>
          </a:p>
          <a:p>
            <a:pPr algn="ctr" eaLnBrk="1" hangingPunct="1">
              <a:defRPr/>
            </a:pPr>
            <a:r>
              <a:rPr lang="es-ES_tradnl" sz="1400" b="1" noProof="0" dirty="0"/>
              <a:t>9 - Sexo</a:t>
            </a:r>
            <a:r>
              <a:rPr lang="es-ES_tradnl" sz="1400" noProof="0" dirty="0"/>
              <a:t>: </a:t>
            </a:r>
            <a:r>
              <a:rPr lang="es-ES_tradnl" sz="1400" b="1" noProof="0" dirty="0"/>
              <a:t>Código 2</a:t>
            </a:r>
            <a:r>
              <a:rPr lang="es-ES_tradnl" sz="1400" dirty="0"/>
              <a:t> de </a:t>
            </a:r>
            <a:r>
              <a:rPr lang="es-ES_tradnl" sz="1400" noProof="0" dirty="0"/>
              <a:t>‘masculino’</a:t>
            </a:r>
          </a:p>
          <a:p>
            <a:pPr algn="ctr" eaLnBrk="1" hangingPunct="1">
              <a:defRPr/>
            </a:pPr>
            <a:endParaRPr lang="es-ES_tradnl" sz="1400" noProof="0" dirty="0"/>
          </a:p>
          <a:p>
            <a:pPr algn="ctr" eaLnBrk="1" hangingPunct="1">
              <a:defRPr/>
            </a:pPr>
            <a:r>
              <a:rPr lang="es-ES_tradnl" sz="1400" noProof="0" dirty="0"/>
              <a:t>Jonathan </a:t>
            </a:r>
            <a:r>
              <a:rPr lang="es-ES_tradnl" sz="1400" noProof="0" dirty="0" err="1"/>
              <a:t>Josephs</a:t>
            </a:r>
            <a:endParaRPr lang="es-ES_tradnl" sz="1400" noProof="0" dirty="0"/>
          </a:p>
          <a:p>
            <a:pPr algn="ctr" eaLnBrk="1" hangingPunct="1">
              <a:defRPr/>
            </a:pPr>
            <a:r>
              <a:rPr lang="es-ES_tradnl" sz="1400" b="1" noProof="0" dirty="0"/>
              <a:t>8- Rol</a:t>
            </a:r>
            <a:r>
              <a:rPr lang="es-ES_tradnl" sz="1400" noProof="0" dirty="0"/>
              <a:t>: </a:t>
            </a:r>
            <a:r>
              <a:rPr lang="es-ES_tradnl" sz="1400" b="1" noProof="0" dirty="0"/>
              <a:t>Código 2</a:t>
            </a:r>
            <a:r>
              <a:rPr lang="es-ES_tradnl" sz="1400" dirty="0"/>
              <a:t> de</a:t>
            </a:r>
            <a:r>
              <a:rPr lang="es-ES_tradnl" sz="1400" noProof="0" dirty="0"/>
              <a:t>‘Reportero’</a:t>
            </a:r>
          </a:p>
          <a:p>
            <a:pPr algn="ctr" eaLnBrk="1" hangingPunct="1">
              <a:defRPr/>
            </a:pPr>
            <a:r>
              <a:rPr lang="es-ES_tradnl" sz="1400" b="1" noProof="0" dirty="0"/>
              <a:t>9 - Sexo</a:t>
            </a:r>
            <a:r>
              <a:rPr lang="es-ES_tradnl" sz="1400" noProof="0" dirty="0"/>
              <a:t>: </a:t>
            </a:r>
            <a:r>
              <a:rPr lang="es-ES_tradnl" sz="1400" b="1" noProof="0" dirty="0"/>
              <a:t>Código 2</a:t>
            </a:r>
            <a:r>
              <a:rPr lang="es-ES_tradnl" sz="1400" noProof="0" dirty="0"/>
              <a:t> </a:t>
            </a:r>
            <a:r>
              <a:rPr lang="es-ES_tradnl" sz="1400" dirty="0"/>
              <a:t>de</a:t>
            </a:r>
            <a:r>
              <a:rPr lang="es-ES_tradnl" sz="1400" noProof="0" dirty="0"/>
              <a:t> ‘masculino’</a:t>
            </a:r>
          </a:p>
          <a:p>
            <a:pPr algn="ctr" eaLnBrk="1" hangingPunct="1">
              <a:defRPr/>
            </a:pPr>
            <a:endParaRPr lang="es-ES_tradnl" sz="1400" noProof="0" dirty="0"/>
          </a:p>
          <a:p>
            <a:pPr algn="ctr" eaLnBrk="1" hangingPunct="1">
              <a:defRPr/>
            </a:pPr>
            <a:r>
              <a:rPr lang="es-ES_tradnl" sz="1400" noProof="0" dirty="0"/>
              <a:t>Will Ross</a:t>
            </a:r>
          </a:p>
          <a:p>
            <a:pPr algn="ctr" eaLnBrk="1" hangingPunct="1">
              <a:defRPr/>
            </a:pPr>
            <a:r>
              <a:rPr lang="es-ES_tradnl" sz="1400" b="1" noProof="0" dirty="0"/>
              <a:t>8- Rol</a:t>
            </a:r>
            <a:r>
              <a:rPr lang="es-ES_tradnl" sz="1400" noProof="0" dirty="0"/>
              <a:t>: </a:t>
            </a:r>
            <a:r>
              <a:rPr lang="es-ES_tradnl" sz="1400" b="1" noProof="0" dirty="0"/>
              <a:t>Código 2 </a:t>
            </a:r>
            <a:r>
              <a:rPr lang="es-ES_tradnl" sz="1400" dirty="0"/>
              <a:t>de</a:t>
            </a:r>
            <a:r>
              <a:rPr lang="es-ES_tradnl" sz="1400" noProof="0" dirty="0"/>
              <a:t>‘Reportero’</a:t>
            </a:r>
          </a:p>
          <a:p>
            <a:pPr algn="ctr" eaLnBrk="1" hangingPunct="1">
              <a:defRPr/>
            </a:pPr>
            <a:r>
              <a:rPr lang="es-ES_tradnl" sz="1400" b="1" noProof="0" dirty="0"/>
              <a:t>9 - Sexo</a:t>
            </a:r>
            <a:r>
              <a:rPr lang="es-ES_tradnl" sz="1400" noProof="0" dirty="0"/>
              <a:t>: </a:t>
            </a:r>
            <a:r>
              <a:rPr lang="es-ES_tradnl" sz="1400" b="1" noProof="0" dirty="0"/>
              <a:t>Código 2</a:t>
            </a:r>
            <a:r>
              <a:rPr lang="es-ES_tradnl" sz="1400" noProof="0" dirty="0"/>
              <a:t> </a:t>
            </a:r>
            <a:r>
              <a:rPr lang="es-ES_tradnl" sz="1400" dirty="0"/>
              <a:t>de</a:t>
            </a:r>
            <a:r>
              <a:rPr lang="es-ES_tradnl" sz="1400" noProof="0" dirty="0"/>
              <a:t> ‘masculino’</a:t>
            </a:r>
          </a:p>
          <a:p>
            <a:pPr algn="ctr" eaLnBrk="1" hangingPunct="1">
              <a:defRPr/>
            </a:pPr>
            <a:endParaRPr lang="es-ES_tradnl" sz="1400" noProof="0" dirty="0"/>
          </a:p>
          <a:p>
            <a:pPr algn="ctr" eaLnBrk="1" hangingPunct="1">
              <a:defRPr/>
            </a:pPr>
            <a:endParaRPr lang="en-CA" sz="1400" dirty="0"/>
          </a:p>
          <a:p>
            <a:pPr algn="ctr" eaLnBrk="1" hangingPunct="1">
              <a:defRPr/>
            </a:pPr>
            <a:endParaRPr lang="en-CA"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ubtitle 2">
            <a:extLst>
              <a:ext uri="{FF2B5EF4-FFF2-40B4-BE49-F238E27FC236}">
                <a16:creationId xmlns:a16="http://schemas.microsoft.com/office/drawing/2014/main" id="{1B3A8324-985C-99D3-3D01-F1D047C784AA}"/>
              </a:ext>
            </a:extLst>
          </p:cNvPr>
          <p:cNvSpPr>
            <a:spLocks noGrp="1"/>
          </p:cNvSpPr>
          <p:nvPr>
            <p:ph type="subTitle" idx="1"/>
          </p:nvPr>
        </p:nvSpPr>
        <p:spPr>
          <a:xfrm>
            <a:off x="2528888" y="3914775"/>
            <a:ext cx="6172200" cy="1371600"/>
          </a:xfrm>
        </p:spPr>
        <p:txBody>
          <a:bodyPr/>
          <a:lstStyle/>
          <a:p>
            <a:pPr algn="r" eaLnBrk="1" hangingPunct="1"/>
            <a:r>
              <a:rPr lang="es-ES_tradnl" noProof="0" dirty="0"/>
              <a:t>Sección 3: Las personas en las noticias</a:t>
            </a:r>
            <a:r>
              <a:rPr lang="en-US" altLang="en-US" dirty="0"/>
              <a:t>.</a:t>
            </a:r>
          </a:p>
        </p:txBody>
      </p:sp>
      <p:pic>
        <p:nvPicPr>
          <p:cNvPr id="33794" name="Picture 1">
            <a:extLst>
              <a:ext uri="{FF2B5EF4-FFF2-40B4-BE49-F238E27FC236}">
                <a16:creationId xmlns:a16="http://schemas.microsoft.com/office/drawing/2014/main" id="{90AB0A99-B304-8BF0-75F3-DC1B576B574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40725" y="115888"/>
            <a:ext cx="7207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2B0E09BF-7C15-D81E-76F0-65E14B6E12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800" y="1485900"/>
            <a:ext cx="7581900" cy="441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8C74B3F1-8FE8-6942-AB8D-BFD7B2392B5D}"/>
              </a:ext>
            </a:extLst>
          </p:cNvPr>
          <p:cNvSpPr>
            <a:spLocks noGrp="1"/>
          </p:cNvSpPr>
          <p:nvPr>
            <p:ph type="title"/>
          </p:nvPr>
        </p:nvSpPr>
        <p:spPr/>
        <p:txBody>
          <a:bodyPr/>
          <a:lstStyle/>
          <a:p>
            <a:pPr eaLnBrk="1" fontAlgn="auto" hangingPunct="1">
              <a:spcAft>
                <a:spcPts val="0"/>
              </a:spcAft>
              <a:defRPr/>
            </a:pPr>
            <a:r>
              <a:rPr lang="en-US" dirty="0">
                <a:solidFill>
                  <a:srgbClr val="00B050"/>
                </a:solidFill>
              </a:rPr>
              <a:t>UNA INICIATIVA INTERNACIONAL…</a:t>
            </a:r>
          </a:p>
        </p:txBody>
      </p:sp>
      <p:sp>
        <p:nvSpPr>
          <p:cNvPr id="3" name="Content Placeholder 2">
            <a:extLst>
              <a:ext uri="{FF2B5EF4-FFF2-40B4-BE49-F238E27FC236}">
                <a16:creationId xmlns:a16="http://schemas.microsoft.com/office/drawing/2014/main" id="{F95B82FD-E883-2E44-9C2E-C9807BB707A2}"/>
              </a:ext>
            </a:extLst>
          </p:cNvPr>
          <p:cNvSpPr>
            <a:spLocks noGrp="1"/>
          </p:cNvSpPr>
          <p:nvPr>
            <p:ph sz="quarter" idx="1"/>
          </p:nvPr>
        </p:nvSpPr>
        <p:spPr>
          <a:xfrm>
            <a:off x="461962" y="2500313"/>
            <a:ext cx="7854453" cy="2500312"/>
          </a:xfrm>
        </p:spPr>
        <p:txBody>
          <a:bodyPr>
            <a:normAutofit lnSpcReduction="10000"/>
          </a:bodyPr>
          <a:lstStyle/>
          <a:p>
            <a:r>
              <a:rPr lang="es-ES" dirty="0"/>
              <a:t>Dado que el monitoreo de medios se lleva a cabo en más de 100 países diferentes, es fundamental que todos los participantes tengan una comprensión uniforme de cómo deben aplicarse los materiales de monitoreo. Utilice esta presentación para familiarizarse con los materiales y familiarizarse con su aplicación.</a:t>
            </a:r>
          </a:p>
        </p:txBody>
      </p:sp>
      <p:pic>
        <p:nvPicPr>
          <p:cNvPr id="4" name="Picture 3" descr="A person and person sitting on a globe&#10;&#10;AI-generated content may be incorrect.">
            <a:extLst>
              <a:ext uri="{FF2B5EF4-FFF2-40B4-BE49-F238E27FC236}">
                <a16:creationId xmlns:a16="http://schemas.microsoft.com/office/drawing/2014/main" id="{5ADD747A-BAAA-D9CC-A2CD-966B4D6DD6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631" y="5769982"/>
            <a:ext cx="720080" cy="1008113"/>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childTnLst>
                          </p:cTn>
                        </p:par>
                        <p:par>
                          <p:cTn id="8" fill="hold" nodeType="afterGroup">
                            <p:stCondLst>
                              <p:cond delay="2500"/>
                            </p:stCondLst>
                            <p:childTnLst>
                              <p:par>
                                <p:cTn id="9" presetID="10" presetClass="exit" presetSubtype="0" fill="hold" nodeType="afterEffect">
                                  <p:stCondLst>
                                    <p:cond delay="1000"/>
                                  </p:stCondLst>
                                  <p:childTnLst>
                                    <p:animEffect transition="out" filter="fade">
                                      <p:cBhvr>
                                        <p:cTn id="10" dur="2000"/>
                                        <p:tgtEl>
                                          <p:spTgt spid="1026"/>
                                        </p:tgtEl>
                                      </p:cBhvr>
                                    </p:animEffect>
                                    <p:set>
                                      <p:cBhvr>
                                        <p:cTn id="11" dur="1" fill="hold">
                                          <p:stCondLst>
                                            <p:cond delay="1999"/>
                                          </p:stCondLst>
                                        </p:cTn>
                                        <p:tgtEl>
                                          <p:spTgt spid="102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C1F34-6721-1E42-BA3A-57866D398B0D}"/>
              </a:ext>
            </a:extLst>
          </p:cNvPr>
          <p:cNvSpPr>
            <a:spLocks noGrp="1"/>
          </p:cNvSpPr>
          <p:nvPr>
            <p:ph type="title"/>
          </p:nvPr>
        </p:nvSpPr>
        <p:spPr>
          <a:xfrm>
            <a:off x="23813" y="-473075"/>
            <a:ext cx="3543300" cy="946150"/>
          </a:xfrm>
        </p:spPr>
        <p:txBody>
          <a:bodyPr/>
          <a:lstStyle/>
          <a:p>
            <a:pPr eaLnBrk="1" fontAlgn="auto" hangingPunct="1">
              <a:spcAft>
                <a:spcPts val="0"/>
              </a:spcAft>
              <a:defRPr/>
            </a:pPr>
            <a:r>
              <a:rPr lang="en-US" b="1" dirty="0">
                <a:solidFill>
                  <a:schemeClr val="accent1">
                    <a:lumMod val="50000"/>
                  </a:schemeClr>
                </a:solidFill>
              </a:rPr>
              <a:t>PAUTA</a:t>
            </a:r>
          </a:p>
        </p:txBody>
      </p:sp>
      <p:sp>
        <p:nvSpPr>
          <p:cNvPr id="15" name="TextBox 14">
            <a:extLst>
              <a:ext uri="{FF2B5EF4-FFF2-40B4-BE49-F238E27FC236}">
                <a16:creationId xmlns:a16="http://schemas.microsoft.com/office/drawing/2014/main" id="{330F8308-F41F-7027-E29A-5B76F8DC10F4}"/>
              </a:ext>
            </a:extLst>
          </p:cNvPr>
          <p:cNvSpPr txBox="1">
            <a:spLocks noChangeArrowheads="1"/>
          </p:cNvSpPr>
          <p:nvPr/>
        </p:nvSpPr>
        <p:spPr bwMode="auto">
          <a:xfrm>
            <a:off x="138435" y="540206"/>
            <a:ext cx="4433565"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sz="1600" noProof="0" dirty="0"/>
              <a:t>En esta sección </a:t>
            </a:r>
            <a:r>
              <a:rPr lang="es-ES_tradnl" sz="1600" dirty="0"/>
              <a:t>U</a:t>
            </a:r>
            <a:r>
              <a:rPr lang="es-ES_tradnl" sz="1600" noProof="0" dirty="0"/>
              <a:t>d. Debe codificar todas las personas que aparecen en la nota:</a:t>
            </a:r>
          </a:p>
          <a:p>
            <a:pPr eaLnBrk="1" hangingPunct="1">
              <a:spcBef>
                <a:spcPct val="0"/>
              </a:spcBef>
              <a:buClrTx/>
              <a:buSzTx/>
              <a:buFont typeface="Arial" panose="020B0604020202020204" pitchFamily="34" charset="0"/>
              <a:buChar char="•"/>
            </a:pPr>
            <a:r>
              <a:rPr lang="es-ES_tradnl" sz="1400" noProof="0" dirty="0"/>
              <a:t>En esta noticia hay </a:t>
            </a:r>
            <a:r>
              <a:rPr lang="es-ES_tradnl" sz="1400" b="1" noProof="0" dirty="0"/>
              <a:t>2 personas</a:t>
            </a:r>
            <a:r>
              <a:rPr lang="es-ES_tradnl" sz="1400" noProof="0" dirty="0"/>
              <a:t>, </a:t>
            </a:r>
            <a:r>
              <a:rPr lang="es-ES_tradnl" sz="1400" b="1" kern="100" noProof="0" dirty="0">
                <a:latin typeface="Aptos" panose="020B0004020202020204" pitchFamily="34" charset="0"/>
                <a:ea typeface="Aptos" panose="020B0004020202020204" pitchFamily="34" charset="0"/>
                <a:cs typeface="Times New Roman" panose="02020603050405020304" pitchFamily="18" charset="0"/>
              </a:rPr>
              <a:t>Ngozi Okonjo-Iweala</a:t>
            </a:r>
            <a:r>
              <a:rPr lang="es-ES_tradnl" sz="1400" noProof="0" dirty="0"/>
              <a:t>, y un </a:t>
            </a:r>
            <a:r>
              <a:rPr lang="es-ES_tradnl" sz="1400" b="1" noProof="0" dirty="0"/>
              <a:t>dueño de una fabrica de ropa</a:t>
            </a:r>
            <a:r>
              <a:rPr lang="es-ES_tradnl" sz="1400" noProof="0" dirty="0"/>
              <a:t>. </a:t>
            </a:r>
          </a:p>
          <a:p>
            <a:pPr eaLnBrk="1" hangingPunct="1">
              <a:spcBef>
                <a:spcPct val="0"/>
              </a:spcBef>
              <a:buClrTx/>
              <a:buSzTx/>
              <a:buFont typeface="Arial" panose="020B0604020202020204" pitchFamily="34" charset="0"/>
              <a:buChar char="•"/>
            </a:pPr>
            <a:r>
              <a:rPr lang="es-ES_tradnl" sz="1400" noProof="0" dirty="0"/>
              <a:t> Cada persona en la noticia tiene su propia fila en la hoja de codificación en las columnas de 10 a 19. </a:t>
            </a:r>
          </a:p>
        </p:txBody>
      </p:sp>
      <p:sp>
        <p:nvSpPr>
          <p:cNvPr id="34820" name="Rectangle 2">
            <a:extLst>
              <a:ext uri="{FF2B5EF4-FFF2-40B4-BE49-F238E27FC236}">
                <a16:creationId xmlns:a16="http://schemas.microsoft.com/office/drawing/2014/main" id="{D991DAF6-9D2E-47BF-0693-00332C9CD8CF}"/>
              </a:ext>
            </a:extLst>
          </p:cNvPr>
          <p:cNvSpPr>
            <a:spLocks noChangeArrowheads="1"/>
          </p:cNvSpPr>
          <p:nvPr/>
        </p:nvSpPr>
        <p:spPr bwMode="auto">
          <a:xfrm>
            <a:off x="336108" y="1986756"/>
            <a:ext cx="3606801" cy="4001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defRPr>
                <a:solidFill>
                  <a:schemeClr val="tx1"/>
                </a:solidFill>
                <a:latin typeface="Arial" panose="020B0604020202020204" pitchFamily="34" charset="0"/>
                <a:cs typeface="Arial" panose="020B0604020202020204" pitchFamily="34" charset="0"/>
              </a:defRPr>
            </a:lvl1pPr>
            <a:lvl2pPr marL="628650" indent="-1714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buFont typeface="Arial" panose="020B0604020202020204" pitchFamily="34" charset="0"/>
              <a:buChar char="•"/>
            </a:pPr>
            <a:endParaRPr lang="en-US" altLang="en-US" sz="1600" dirty="0">
              <a:solidFill>
                <a:srgbClr val="00B050"/>
              </a:solidFill>
              <a:latin typeface="Century Schoolbook" panose="02040604050505020304" pitchFamily="18" charset="0"/>
            </a:endParaRPr>
          </a:p>
          <a:p>
            <a:pPr lvl="1" eaLnBrk="1" hangingPunct="1">
              <a:buFont typeface="Arial" panose="020B0604020202020204" pitchFamily="34" charset="0"/>
              <a:buChar char="•"/>
            </a:pPr>
            <a:r>
              <a:rPr lang="es-ES_tradnl" sz="1400" b="1" noProof="0" dirty="0">
                <a:solidFill>
                  <a:srgbClr val="00B050"/>
                </a:solidFill>
                <a:latin typeface="Century Schoolbook" panose="02040604050505020304" pitchFamily="18" charset="0"/>
              </a:rPr>
              <a:t>Codifica si</a:t>
            </a:r>
            <a:r>
              <a:rPr lang="es-ES_tradnl" sz="1400" noProof="0" dirty="0">
                <a:solidFill>
                  <a:srgbClr val="00B050"/>
                </a:solidFill>
                <a:latin typeface="Century Schoolbook" panose="02040604050505020304" pitchFamily="18" charset="0"/>
              </a:rPr>
              <a:t>:</a:t>
            </a:r>
            <a:r>
              <a:rPr lang="es-ES_tradnl" sz="1400" noProof="0" dirty="0">
                <a:latin typeface="Century Schoolbook" panose="02040604050505020304" pitchFamily="18" charset="0"/>
              </a:rPr>
              <a:t> (i) Cada persona en la historia que da un testimonio/opinión. (II) Toda persona referida en la noticia aunque no entreguen opinión propia. </a:t>
            </a:r>
          </a:p>
          <a:p>
            <a:pPr lvl="1" eaLnBrk="1" hangingPunct="1">
              <a:buFont typeface="Arial" panose="020B0604020202020204" pitchFamily="34" charset="0"/>
              <a:buChar char="•"/>
            </a:pPr>
            <a:r>
              <a:rPr lang="es-ES_tradnl" sz="1400" b="1" dirty="0">
                <a:solidFill>
                  <a:srgbClr val="FF0000"/>
                </a:solidFill>
                <a:latin typeface="Century Schoolbook" panose="02040604050505020304" pitchFamily="18" charset="0"/>
              </a:rPr>
              <a:t>No codifique</a:t>
            </a:r>
            <a:r>
              <a:rPr lang="es-ES_tradnl" sz="1400" dirty="0">
                <a:solidFill>
                  <a:srgbClr val="FF0000"/>
                </a:solidFill>
                <a:latin typeface="Century Schoolbook" panose="02040604050505020304" pitchFamily="18" charset="0"/>
              </a:rPr>
              <a:t>: </a:t>
            </a:r>
            <a:r>
              <a:rPr lang="es-ES_tradnl" sz="1400" dirty="0">
                <a:latin typeface="Century Schoolbook" panose="02040604050505020304" pitchFamily="18" charset="0"/>
              </a:rPr>
              <a:t>(i) Grupos (ej.. a un grupo de enfermeras, a un grupo de soldados); (</a:t>
            </a:r>
            <a:r>
              <a:rPr lang="es-ES_tradnl" sz="1400" dirty="0" err="1">
                <a:latin typeface="Century Schoolbook" panose="02040604050505020304" pitchFamily="18" charset="0"/>
              </a:rPr>
              <a:t>ii</a:t>
            </a:r>
            <a:r>
              <a:rPr lang="es-ES_tradnl" sz="1400" dirty="0">
                <a:latin typeface="Century Schoolbook" panose="02040604050505020304" pitchFamily="18" charset="0"/>
              </a:rPr>
              <a:t>) Organizaciones, empresas, colectividades (ej.. partidos políticos); (</a:t>
            </a:r>
            <a:r>
              <a:rPr lang="es-ES_tradnl" sz="1400" dirty="0" err="1">
                <a:latin typeface="Century Schoolbook" panose="02040604050505020304" pitchFamily="18" charset="0"/>
              </a:rPr>
              <a:t>iii</a:t>
            </a:r>
            <a:r>
              <a:rPr lang="es-ES_tradnl" sz="1400" dirty="0">
                <a:latin typeface="Century Schoolbook" panose="02040604050505020304" pitchFamily="18" charset="0"/>
              </a:rPr>
              <a:t>) Personajes en novelas o películas (al menos que la noticias sea sobre ellos); (</a:t>
            </a:r>
            <a:r>
              <a:rPr lang="es-ES_tradnl" sz="1400" dirty="0" err="1">
                <a:latin typeface="Century Schoolbook" panose="02040604050505020304" pitchFamily="18" charset="0"/>
              </a:rPr>
              <a:t>iv</a:t>
            </a:r>
            <a:r>
              <a:rPr lang="es-ES_tradnl" sz="1400" dirty="0">
                <a:latin typeface="Century Schoolbook" panose="02040604050505020304" pitchFamily="18" charset="0"/>
              </a:rPr>
              <a:t>) Figuras históricas fallecidas (al menos que la noticias sea sobre ellos); Interpretes </a:t>
            </a:r>
          </a:p>
        </p:txBody>
      </p:sp>
      <p:pic>
        <p:nvPicPr>
          <p:cNvPr id="34822" name="Picture 7">
            <a:extLst>
              <a:ext uri="{FF2B5EF4-FFF2-40B4-BE49-F238E27FC236}">
                <a16:creationId xmlns:a16="http://schemas.microsoft.com/office/drawing/2014/main" id="{D2D34CAE-1173-7BEF-F268-379AAA1011FC}"/>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738" y="2349500"/>
            <a:ext cx="323850" cy="29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erson and person sitting on a globe&#10;&#10;AI-generated content may be incorrect.">
            <a:extLst>
              <a:ext uri="{FF2B5EF4-FFF2-40B4-BE49-F238E27FC236}">
                <a16:creationId xmlns:a16="http://schemas.microsoft.com/office/drawing/2014/main" id="{AF063631-F3DA-50B8-A364-FD2ECB1826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8435" y="5796393"/>
            <a:ext cx="720080" cy="1008113"/>
          </a:xfrm>
          <a:prstGeom prst="rect">
            <a:avLst/>
          </a:prstGeom>
        </p:spPr>
      </p:pic>
      <p:pic>
        <p:nvPicPr>
          <p:cNvPr id="5" name="Picture 6">
            <a:extLst>
              <a:ext uri="{FF2B5EF4-FFF2-40B4-BE49-F238E27FC236}">
                <a16:creationId xmlns:a16="http://schemas.microsoft.com/office/drawing/2014/main" id="{F64D6E9C-C342-A724-2076-2B7785FD7C1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7500" y="3367088"/>
            <a:ext cx="361950" cy="36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a:extLst>
              <a:ext uri="{FF2B5EF4-FFF2-40B4-BE49-F238E27FC236}">
                <a16:creationId xmlns:a16="http://schemas.microsoft.com/office/drawing/2014/main" id="{AA97F654-A1AC-6479-24AE-532F607D7F75}"/>
              </a:ext>
            </a:extLst>
          </p:cNvPr>
          <p:cNvPicPr>
            <a:picLocks noChangeAspect="1"/>
          </p:cNvPicPr>
          <p:nvPr/>
        </p:nvPicPr>
        <p:blipFill>
          <a:blip r:embed="rId5"/>
          <a:stretch>
            <a:fillRect/>
          </a:stretch>
        </p:blipFill>
        <p:spPr>
          <a:xfrm>
            <a:off x="4499992" y="217195"/>
            <a:ext cx="4026743" cy="64236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500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TextBox 3">
            <a:extLst>
              <a:ext uri="{FF2B5EF4-FFF2-40B4-BE49-F238E27FC236}">
                <a16:creationId xmlns:a16="http://schemas.microsoft.com/office/drawing/2014/main" id="{328FCD43-A049-A9F8-2DBA-558662F44F7A}"/>
              </a:ext>
            </a:extLst>
          </p:cNvPr>
          <p:cNvSpPr txBox="1">
            <a:spLocks noChangeArrowheads="1"/>
          </p:cNvSpPr>
          <p:nvPr/>
        </p:nvSpPr>
        <p:spPr bwMode="auto">
          <a:xfrm>
            <a:off x="211138" y="1401763"/>
            <a:ext cx="39290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sz="1800" noProof="0" dirty="0"/>
              <a:t>¿Cuál es el sexo de Ngozi Okonjo-Iweala? </a:t>
            </a:r>
          </a:p>
        </p:txBody>
      </p:sp>
      <p:sp>
        <p:nvSpPr>
          <p:cNvPr id="9" name="TextBox 8">
            <a:extLst>
              <a:ext uri="{FF2B5EF4-FFF2-40B4-BE49-F238E27FC236}">
                <a16:creationId xmlns:a16="http://schemas.microsoft.com/office/drawing/2014/main" id="{16593AC2-B20C-911D-96C9-E62737CE1713}"/>
              </a:ext>
            </a:extLst>
          </p:cNvPr>
          <p:cNvSpPr txBox="1">
            <a:spLocks noChangeArrowheads="1"/>
          </p:cNvSpPr>
          <p:nvPr/>
        </p:nvSpPr>
        <p:spPr bwMode="auto">
          <a:xfrm>
            <a:off x="527868" y="2017904"/>
            <a:ext cx="1498599"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dirty="0"/>
              <a:t>1. </a:t>
            </a:r>
            <a:r>
              <a:rPr lang="es-ES_tradnl" sz="1400" noProof="0" dirty="0" err="1"/>
              <a:t>Femenin</a:t>
            </a:r>
            <a:r>
              <a:rPr lang="en-US" altLang="en-US" sz="1400" dirty="0"/>
              <a:t>o</a:t>
            </a:r>
          </a:p>
        </p:txBody>
      </p:sp>
      <p:sp>
        <p:nvSpPr>
          <p:cNvPr id="10" name="TextBox 9">
            <a:extLst>
              <a:ext uri="{FF2B5EF4-FFF2-40B4-BE49-F238E27FC236}">
                <a16:creationId xmlns:a16="http://schemas.microsoft.com/office/drawing/2014/main" id="{1BF00465-3911-2A8E-3231-6F98AA79A757}"/>
              </a:ext>
            </a:extLst>
          </p:cNvPr>
          <p:cNvSpPr txBox="1">
            <a:spLocks noChangeArrowheads="1"/>
          </p:cNvSpPr>
          <p:nvPr/>
        </p:nvSpPr>
        <p:spPr bwMode="auto">
          <a:xfrm>
            <a:off x="1994239" y="2033292"/>
            <a:ext cx="182874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400" dirty="0"/>
              <a:t>2. </a:t>
            </a:r>
            <a:r>
              <a:rPr lang="es-ES_tradnl" sz="1400" noProof="0" dirty="0"/>
              <a:t>Masculino</a:t>
            </a:r>
            <a:endParaRPr lang="en-US" altLang="en-US" sz="1400" dirty="0"/>
          </a:p>
        </p:txBody>
      </p:sp>
      <p:sp>
        <p:nvSpPr>
          <p:cNvPr id="11" name="TextBox 10">
            <a:extLst>
              <a:ext uri="{FF2B5EF4-FFF2-40B4-BE49-F238E27FC236}">
                <a16:creationId xmlns:a16="http://schemas.microsoft.com/office/drawing/2014/main" id="{7ECC2F70-0B3A-C587-9259-EF561B67B7D0}"/>
              </a:ext>
            </a:extLst>
          </p:cNvPr>
          <p:cNvSpPr txBox="1">
            <a:spLocks noChangeArrowheads="1"/>
          </p:cNvSpPr>
          <p:nvPr/>
        </p:nvSpPr>
        <p:spPr bwMode="auto">
          <a:xfrm>
            <a:off x="130968" y="2692384"/>
            <a:ext cx="39719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400" dirty="0"/>
              <a:t>3. </a:t>
            </a:r>
            <a:r>
              <a:rPr lang="es-ES_tradnl" sz="1400" noProof="0" dirty="0"/>
              <a:t>Género diverso, incluyendo transgénero</a:t>
            </a:r>
            <a:r>
              <a:rPr lang="en-US" altLang="en-US" sz="1400" dirty="0"/>
              <a:t>.</a:t>
            </a:r>
          </a:p>
        </p:txBody>
      </p:sp>
      <p:sp>
        <p:nvSpPr>
          <p:cNvPr id="12" name="TextBox 11">
            <a:extLst>
              <a:ext uri="{FF2B5EF4-FFF2-40B4-BE49-F238E27FC236}">
                <a16:creationId xmlns:a16="http://schemas.microsoft.com/office/drawing/2014/main" id="{653F0A1E-5AAA-3DA9-2642-7C0B614707C6}"/>
              </a:ext>
            </a:extLst>
          </p:cNvPr>
          <p:cNvSpPr txBox="1">
            <a:spLocks noChangeArrowheads="1"/>
          </p:cNvSpPr>
          <p:nvPr/>
        </p:nvSpPr>
        <p:spPr bwMode="auto">
          <a:xfrm>
            <a:off x="249584" y="3166093"/>
            <a:ext cx="16256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400" dirty="0"/>
              <a:t>4. No se sabe</a:t>
            </a:r>
          </a:p>
        </p:txBody>
      </p:sp>
      <p:sp>
        <p:nvSpPr>
          <p:cNvPr id="22" name="Title 1">
            <a:extLst>
              <a:ext uri="{FF2B5EF4-FFF2-40B4-BE49-F238E27FC236}">
                <a16:creationId xmlns:a16="http://schemas.microsoft.com/office/drawing/2014/main" id="{231290ED-798B-9643-ACB1-D75772B5CF42}"/>
              </a:ext>
            </a:extLst>
          </p:cNvPr>
          <p:cNvSpPr txBox="1">
            <a:spLocks/>
          </p:cNvSpPr>
          <p:nvPr/>
        </p:nvSpPr>
        <p:spPr>
          <a:xfrm>
            <a:off x="131763" y="-484188"/>
            <a:ext cx="3543300" cy="955676"/>
          </a:xfrm>
          <a:prstGeom prst="rect">
            <a:avLst/>
          </a:prstGeom>
        </p:spPr>
        <p:txBody>
          <a:bodyPr anchor="b">
            <a:normAutofit/>
          </a:bodyPr>
          <a:lstStyle/>
          <a:p>
            <a:pPr eaLnBrk="1" fontAlgn="auto" hangingPunct="1">
              <a:spcAft>
                <a:spcPts val="0"/>
              </a:spcAft>
              <a:defRPr/>
            </a:pPr>
            <a:r>
              <a:rPr lang="en-US" sz="3000" b="1" cap="small" dirty="0">
                <a:solidFill>
                  <a:schemeClr val="accent1">
                    <a:lumMod val="50000"/>
                  </a:schemeClr>
                </a:solidFill>
                <a:latin typeface="+mj-lt"/>
                <a:ea typeface="+mj-ea"/>
                <a:cs typeface="+mj-cs"/>
              </a:rPr>
              <a:t>PREGUNTA 10</a:t>
            </a:r>
          </a:p>
        </p:txBody>
      </p:sp>
      <p:sp>
        <p:nvSpPr>
          <p:cNvPr id="34" name="Rectangle 33">
            <a:extLst>
              <a:ext uri="{FF2B5EF4-FFF2-40B4-BE49-F238E27FC236}">
                <a16:creationId xmlns:a16="http://schemas.microsoft.com/office/drawing/2014/main" id="{469086F6-F96F-2C40-8DED-6E47FB1006CC}"/>
              </a:ext>
            </a:extLst>
          </p:cNvPr>
          <p:cNvSpPr/>
          <p:nvPr/>
        </p:nvSpPr>
        <p:spPr>
          <a:xfrm>
            <a:off x="527868" y="2043113"/>
            <a:ext cx="1235820" cy="24724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35850" name="TextBox 3">
            <a:extLst>
              <a:ext uri="{FF2B5EF4-FFF2-40B4-BE49-F238E27FC236}">
                <a16:creationId xmlns:a16="http://schemas.microsoft.com/office/drawing/2014/main" id="{0C95BA1A-F4F9-8230-3DF5-33692B57860B}"/>
              </a:ext>
            </a:extLst>
          </p:cNvPr>
          <p:cNvSpPr txBox="1">
            <a:spLocks noChangeArrowheads="1"/>
          </p:cNvSpPr>
          <p:nvPr/>
        </p:nvSpPr>
        <p:spPr bwMode="auto">
          <a:xfrm>
            <a:off x="152400" y="452438"/>
            <a:ext cx="3929063"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sz="1800" noProof="0" dirty="0"/>
              <a:t>En esta noticia hay 2 personas: Ngozi Okonjo-Iweala y un dueño de fabrica de ropa.</a:t>
            </a:r>
          </a:p>
        </p:txBody>
      </p:sp>
      <p:cxnSp>
        <p:nvCxnSpPr>
          <p:cNvPr id="42" name="Straight Arrow Connector 41">
            <a:extLst>
              <a:ext uri="{FF2B5EF4-FFF2-40B4-BE49-F238E27FC236}">
                <a16:creationId xmlns:a16="http://schemas.microsoft.com/office/drawing/2014/main" id="{54BC0978-2CF8-D04A-A018-DB3C523FCFC6}"/>
              </a:ext>
            </a:extLst>
          </p:cNvPr>
          <p:cNvCxnSpPr>
            <a:cxnSpLocks/>
          </p:cNvCxnSpPr>
          <p:nvPr/>
        </p:nvCxnSpPr>
        <p:spPr>
          <a:xfrm flipV="1">
            <a:off x="346475" y="5661248"/>
            <a:ext cx="0" cy="503952"/>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pic>
        <p:nvPicPr>
          <p:cNvPr id="2" name="Picture 1" descr="A person and person sitting on a globe&#10;&#10;AI-generated content may be incorrect.">
            <a:extLst>
              <a:ext uri="{FF2B5EF4-FFF2-40B4-BE49-F238E27FC236}">
                <a16:creationId xmlns:a16="http://schemas.microsoft.com/office/drawing/2014/main" id="{0ED16740-C7DD-3C0C-42C5-3FB83202F8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1764" y="6265242"/>
            <a:ext cx="423398" cy="592758"/>
          </a:xfrm>
          <a:prstGeom prst="rect">
            <a:avLst/>
          </a:prstGeom>
        </p:spPr>
      </p:pic>
      <p:pic>
        <p:nvPicPr>
          <p:cNvPr id="5" name="Picture 4">
            <a:extLst>
              <a:ext uri="{FF2B5EF4-FFF2-40B4-BE49-F238E27FC236}">
                <a16:creationId xmlns:a16="http://schemas.microsoft.com/office/drawing/2014/main" id="{CAA8FBB4-07B8-C4CB-3B7E-73E647C54D62}"/>
              </a:ext>
            </a:extLst>
          </p:cNvPr>
          <p:cNvPicPr>
            <a:picLocks noChangeAspect="1"/>
          </p:cNvPicPr>
          <p:nvPr/>
        </p:nvPicPr>
        <p:blipFill>
          <a:blip r:embed="rId3"/>
          <a:stretch>
            <a:fillRect/>
          </a:stretch>
        </p:blipFill>
        <p:spPr>
          <a:xfrm>
            <a:off x="343794" y="3879897"/>
            <a:ext cx="3331269" cy="1576339"/>
          </a:xfrm>
          <a:prstGeom prst="rect">
            <a:avLst/>
          </a:prstGeom>
        </p:spPr>
      </p:pic>
      <p:pic>
        <p:nvPicPr>
          <p:cNvPr id="7" name="Picture 6">
            <a:extLst>
              <a:ext uri="{FF2B5EF4-FFF2-40B4-BE49-F238E27FC236}">
                <a16:creationId xmlns:a16="http://schemas.microsoft.com/office/drawing/2014/main" id="{05A1C6D7-1992-019F-678D-FA0CFD3B8A59}"/>
              </a:ext>
            </a:extLst>
          </p:cNvPr>
          <p:cNvPicPr>
            <a:picLocks noChangeAspect="1"/>
          </p:cNvPicPr>
          <p:nvPr/>
        </p:nvPicPr>
        <p:blipFill>
          <a:blip r:embed="rId4"/>
          <a:stretch>
            <a:fillRect/>
          </a:stretch>
        </p:blipFill>
        <p:spPr>
          <a:xfrm>
            <a:off x="4499992" y="217195"/>
            <a:ext cx="4026743" cy="6423610"/>
          </a:xfrm>
          <a:prstGeom prst="rect">
            <a:avLst/>
          </a:prstGeom>
        </p:spPr>
      </p:pic>
      <p:sp>
        <p:nvSpPr>
          <p:cNvPr id="18" name="Content Placeholder 2">
            <a:extLst>
              <a:ext uri="{FF2B5EF4-FFF2-40B4-BE49-F238E27FC236}">
                <a16:creationId xmlns:a16="http://schemas.microsoft.com/office/drawing/2014/main" id="{B8ED3115-5206-F24E-A508-BE44AF98895A}"/>
              </a:ext>
            </a:extLst>
          </p:cNvPr>
          <p:cNvSpPr txBox="1">
            <a:spLocks/>
          </p:cNvSpPr>
          <p:nvPr/>
        </p:nvSpPr>
        <p:spPr>
          <a:xfrm>
            <a:off x="4823135" y="1482489"/>
            <a:ext cx="3470581" cy="2349546"/>
          </a:xfrm>
          <a:prstGeom prst="rect">
            <a:avLst/>
          </a:prstGeom>
          <a:solidFill>
            <a:schemeClr val="accent4">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Autofit/>
          </a:bodyPr>
          <a:lstStyle/>
          <a:p>
            <a:pPr eaLnBrk="1" hangingPunct="1">
              <a:defRPr/>
            </a:pPr>
            <a:r>
              <a:rPr lang="es-ES_tradnl" sz="1200" noProof="0" dirty="0"/>
              <a:t>En esta noticia hay 2 personas a codificar: Ngozi Okonjo-Iweala y un dueño de fabrica de ropa</a:t>
            </a:r>
          </a:p>
          <a:p>
            <a:pPr eaLnBrk="1" hangingPunct="1">
              <a:defRPr/>
            </a:pPr>
            <a:endParaRPr lang="es-ES_tradnl" sz="1200" noProof="0" dirty="0"/>
          </a:p>
          <a:p>
            <a:pPr eaLnBrk="1" hangingPunct="1">
              <a:defRPr/>
            </a:pPr>
            <a:r>
              <a:rPr lang="es-ES_tradnl" sz="1200" noProof="0" dirty="0"/>
              <a:t>Se codifica cada persona en una fila separada de la hoja de codificación. Codifica las personas en el orden que aparecen en la noticia. </a:t>
            </a:r>
          </a:p>
          <a:p>
            <a:pPr eaLnBrk="1" hangingPunct="1">
              <a:defRPr/>
            </a:pPr>
            <a:endParaRPr lang="es-ES_tradnl" sz="1200" noProof="0" dirty="0"/>
          </a:p>
          <a:p>
            <a:pPr eaLnBrk="1" hangingPunct="1">
              <a:defRPr/>
            </a:pPr>
            <a:r>
              <a:rPr lang="es-ES_tradnl" sz="1200" noProof="0" dirty="0"/>
              <a:t>Ngozi Okonjo-Iweala es una persona de sexo femenino. Código 1.</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childTnLst>
                                </p:cTn>
                              </p:par>
                            </p:childTnLst>
                          </p:cTn>
                        </p:par>
                        <p:par>
                          <p:cTn id="13" fill="hold" nodeType="afterGroup">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12"/>
                                        </p:tgtEl>
                                        <p:attrNameLst>
                                          <p:attrName>style.visibility</p:attrName>
                                        </p:attrNameLst>
                                      </p:cBhvr>
                                      <p:to>
                                        <p:strVal val="visible"/>
                                      </p:to>
                                    </p:set>
                                  </p:childTnLst>
                                </p:cTn>
                              </p:par>
                              <p:par>
                                <p:cTn id="16" presetID="10"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extBox 3">
            <a:extLst>
              <a:ext uri="{FF2B5EF4-FFF2-40B4-BE49-F238E27FC236}">
                <a16:creationId xmlns:a16="http://schemas.microsoft.com/office/drawing/2014/main" id="{BE133E42-4E80-EE6E-252F-E1C6B75B7B29}"/>
              </a:ext>
            </a:extLst>
          </p:cNvPr>
          <p:cNvSpPr txBox="1">
            <a:spLocks noChangeArrowheads="1"/>
          </p:cNvSpPr>
          <p:nvPr/>
        </p:nvSpPr>
        <p:spPr bwMode="auto">
          <a:xfrm>
            <a:off x="430213" y="496888"/>
            <a:ext cx="388461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sz="1800" noProof="0" dirty="0"/>
              <a:t>¿Cuál es la posición o ocupación de Ngozi Okonjo-Iweala? </a:t>
            </a:r>
          </a:p>
        </p:txBody>
      </p:sp>
      <p:sp>
        <p:nvSpPr>
          <p:cNvPr id="5" name="Oval 4">
            <a:extLst>
              <a:ext uri="{FF2B5EF4-FFF2-40B4-BE49-F238E27FC236}">
                <a16:creationId xmlns:a16="http://schemas.microsoft.com/office/drawing/2014/main" id="{11B59647-C650-3F4F-8A75-94FDAD301C84}"/>
              </a:ext>
            </a:extLst>
          </p:cNvPr>
          <p:cNvSpPr/>
          <p:nvPr/>
        </p:nvSpPr>
        <p:spPr>
          <a:xfrm>
            <a:off x="360363" y="585788"/>
            <a:ext cx="69850" cy="71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TextBox 8">
            <a:extLst>
              <a:ext uri="{FF2B5EF4-FFF2-40B4-BE49-F238E27FC236}">
                <a16:creationId xmlns:a16="http://schemas.microsoft.com/office/drawing/2014/main" id="{62ABAE5E-F30D-7374-55A9-F6BD611CC0C9}"/>
              </a:ext>
            </a:extLst>
          </p:cNvPr>
          <p:cNvSpPr txBox="1">
            <a:spLocks noChangeArrowheads="1"/>
          </p:cNvSpPr>
          <p:nvPr/>
        </p:nvSpPr>
        <p:spPr bwMode="auto">
          <a:xfrm>
            <a:off x="247650" y="1166813"/>
            <a:ext cx="34242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600" dirty="0"/>
              <a:t>02. </a:t>
            </a:r>
            <a:r>
              <a:rPr lang="es-ES_tradnl" sz="1600" noProof="0" dirty="0"/>
              <a:t>Político/a/ miembro del parlamento, </a:t>
            </a:r>
            <a:r>
              <a:rPr lang="en-GB" altLang="en-US" sz="1600" dirty="0"/>
              <a:t>…</a:t>
            </a:r>
            <a:endParaRPr lang="en-US" altLang="en-US" sz="1600" dirty="0"/>
          </a:p>
        </p:txBody>
      </p:sp>
      <p:sp>
        <p:nvSpPr>
          <p:cNvPr id="22" name="Title 1">
            <a:extLst>
              <a:ext uri="{FF2B5EF4-FFF2-40B4-BE49-F238E27FC236}">
                <a16:creationId xmlns:a16="http://schemas.microsoft.com/office/drawing/2014/main" id="{B91D06A9-BDDA-E941-BF02-789C6317995A}"/>
              </a:ext>
            </a:extLst>
          </p:cNvPr>
          <p:cNvSpPr txBox="1">
            <a:spLocks/>
          </p:cNvSpPr>
          <p:nvPr/>
        </p:nvSpPr>
        <p:spPr>
          <a:xfrm>
            <a:off x="128588" y="-471488"/>
            <a:ext cx="3543300" cy="996951"/>
          </a:xfrm>
          <a:prstGeom prst="rect">
            <a:avLst/>
          </a:prstGeom>
        </p:spPr>
        <p:txBody>
          <a:bodyPr anchor="b">
            <a:normAutofit/>
          </a:bodyPr>
          <a:lstStyle/>
          <a:p>
            <a:pPr eaLnBrk="1" fontAlgn="auto" hangingPunct="1">
              <a:spcAft>
                <a:spcPts val="0"/>
              </a:spcAft>
              <a:defRPr/>
            </a:pPr>
            <a:r>
              <a:rPr lang="en-US" sz="3000" b="1" cap="small" dirty="0">
                <a:solidFill>
                  <a:schemeClr val="accent1">
                    <a:lumMod val="50000"/>
                  </a:schemeClr>
                </a:solidFill>
                <a:latin typeface="+mj-lt"/>
                <a:ea typeface="+mj-ea"/>
                <a:cs typeface="+mj-cs"/>
              </a:rPr>
              <a:t>PREGUNTA</a:t>
            </a:r>
            <a:r>
              <a:rPr lang="en-US" sz="3000" cap="small" dirty="0">
                <a:solidFill>
                  <a:srgbClr val="00B050"/>
                </a:solidFill>
                <a:latin typeface="+mj-lt"/>
                <a:ea typeface="+mj-ea"/>
                <a:cs typeface="+mj-cs"/>
              </a:rPr>
              <a:t> </a:t>
            </a:r>
            <a:r>
              <a:rPr lang="en-US" sz="3000" b="1" cap="small" dirty="0">
                <a:solidFill>
                  <a:schemeClr val="accent1">
                    <a:lumMod val="50000"/>
                  </a:schemeClr>
                </a:solidFill>
                <a:latin typeface="+mj-lt"/>
                <a:ea typeface="+mj-ea"/>
                <a:cs typeface="+mj-cs"/>
              </a:rPr>
              <a:t>11</a:t>
            </a:r>
          </a:p>
        </p:txBody>
      </p:sp>
      <p:sp>
        <p:nvSpPr>
          <p:cNvPr id="15" name="TextBox 14">
            <a:extLst>
              <a:ext uri="{FF2B5EF4-FFF2-40B4-BE49-F238E27FC236}">
                <a16:creationId xmlns:a16="http://schemas.microsoft.com/office/drawing/2014/main" id="{D3142511-EC02-72B0-C097-AEE65A2DB03D}"/>
              </a:ext>
            </a:extLst>
          </p:cNvPr>
          <p:cNvSpPr txBox="1">
            <a:spLocks noChangeArrowheads="1"/>
          </p:cNvSpPr>
          <p:nvPr/>
        </p:nvSpPr>
        <p:spPr bwMode="auto">
          <a:xfrm>
            <a:off x="196850" y="1751013"/>
            <a:ext cx="386578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600" dirty="0"/>
              <a:t>03. </a:t>
            </a:r>
            <a:r>
              <a:rPr lang="es-ES_tradnl" sz="1600" noProof="0" dirty="0"/>
              <a:t>Empleado del gobierno, empleado publico, vocero/a, etc.</a:t>
            </a:r>
            <a:endParaRPr lang="en-US" altLang="en-US" sz="1600" dirty="0"/>
          </a:p>
        </p:txBody>
      </p:sp>
      <p:sp>
        <p:nvSpPr>
          <p:cNvPr id="20" name="TextBox 19">
            <a:extLst>
              <a:ext uri="{FF2B5EF4-FFF2-40B4-BE49-F238E27FC236}">
                <a16:creationId xmlns:a16="http://schemas.microsoft.com/office/drawing/2014/main" id="{968BC77C-C57B-4A1F-3671-660CDC3ED0F7}"/>
              </a:ext>
            </a:extLst>
          </p:cNvPr>
          <p:cNvSpPr txBox="1">
            <a:spLocks noChangeArrowheads="1"/>
          </p:cNvSpPr>
          <p:nvPr/>
        </p:nvSpPr>
        <p:spPr bwMode="auto">
          <a:xfrm>
            <a:off x="188913" y="2682242"/>
            <a:ext cx="3422650"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600" dirty="0"/>
              <a:t>05. </a:t>
            </a:r>
            <a:r>
              <a:rPr lang="es-ES_tradnl" sz="1600" noProof="0" dirty="0"/>
              <a:t>Académico/a, experto/a, docente, profesor/a.</a:t>
            </a:r>
            <a:endParaRPr lang="en-US" altLang="en-US" sz="1400" dirty="0"/>
          </a:p>
        </p:txBody>
      </p:sp>
      <p:sp>
        <p:nvSpPr>
          <p:cNvPr id="24" name="Rectangle 23">
            <a:extLst>
              <a:ext uri="{FF2B5EF4-FFF2-40B4-BE49-F238E27FC236}">
                <a16:creationId xmlns:a16="http://schemas.microsoft.com/office/drawing/2014/main" id="{D29E9D92-88FD-524F-B9EF-E20ED54D0F68}"/>
              </a:ext>
            </a:extLst>
          </p:cNvPr>
          <p:cNvSpPr/>
          <p:nvPr/>
        </p:nvSpPr>
        <p:spPr>
          <a:xfrm>
            <a:off x="247650" y="1828226"/>
            <a:ext cx="3630684" cy="51593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13" name="Straight Arrow Connector 12">
            <a:extLst>
              <a:ext uri="{FF2B5EF4-FFF2-40B4-BE49-F238E27FC236}">
                <a16:creationId xmlns:a16="http://schemas.microsoft.com/office/drawing/2014/main" id="{3EE79339-C507-F34D-847D-59F659C26287}"/>
              </a:ext>
            </a:extLst>
          </p:cNvPr>
          <p:cNvCxnSpPr/>
          <p:nvPr/>
        </p:nvCxnSpPr>
        <p:spPr>
          <a:xfrm flipV="1">
            <a:off x="899592" y="5616060"/>
            <a:ext cx="0" cy="358775"/>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pic>
        <p:nvPicPr>
          <p:cNvPr id="2" name="Picture 1" descr="A person and person sitting on a globe&#10;&#10;AI-generated content may be incorrect.">
            <a:extLst>
              <a:ext uri="{FF2B5EF4-FFF2-40B4-BE49-F238E27FC236}">
                <a16:creationId xmlns:a16="http://schemas.microsoft.com/office/drawing/2014/main" id="{2972398B-B064-9BCA-89F2-484E9FC78CA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588" y="5974835"/>
            <a:ext cx="520362" cy="815515"/>
          </a:xfrm>
          <a:prstGeom prst="rect">
            <a:avLst/>
          </a:prstGeom>
        </p:spPr>
      </p:pic>
      <p:pic>
        <p:nvPicPr>
          <p:cNvPr id="4" name="Picture 3">
            <a:extLst>
              <a:ext uri="{FF2B5EF4-FFF2-40B4-BE49-F238E27FC236}">
                <a16:creationId xmlns:a16="http://schemas.microsoft.com/office/drawing/2014/main" id="{0A45BBFA-6A63-2BCF-FD7A-F2D504CDD7E7}"/>
              </a:ext>
            </a:extLst>
          </p:cNvPr>
          <p:cNvPicPr>
            <a:picLocks noChangeAspect="1"/>
          </p:cNvPicPr>
          <p:nvPr/>
        </p:nvPicPr>
        <p:blipFill>
          <a:blip r:embed="rId3"/>
          <a:stretch>
            <a:fillRect/>
          </a:stretch>
        </p:blipFill>
        <p:spPr>
          <a:xfrm>
            <a:off x="4499992" y="217195"/>
            <a:ext cx="4026743" cy="6423610"/>
          </a:xfrm>
          <a:prstGeom prst="rect">
            <a:avLst/>
          </a:prstGeom>
        </p:spPr>
      </p:pic>
      <p:sp>
        <p:nvSpPr>
          <p:cNvPr id="18" name="Content Placeholder 2">
            <a:extLst>
              <a:ext uri="{FF2B5EF4-FFF2-40B4-BE49-F238E27FC236}">
                <a16:creationId xmlns:a16="http://schemas.microsoft.com/office/drawing/2014/main" id="{E06FD472-918C-F648-9906-F2CA7284BCEF}"/>
              </a:ext>
            </a:extLst>
          </p:cNvPr>
          <p:cNvSpPr txBox="1">
            <a:spLocks/>
          </p:cNvSpPr>
          <p:nvPr/>
        </p:nvSpPr>
        <p:spPr>
          <a:xfrm>
            <a:off x="4706438" y="2043400"/>
            <a:ext cx="3816424" cy="2402629"/>
          </a:xfrm>
          <a:prstGeom prst="rect">
            <a:avLst/>
          </a:prstGeom>
          <a:solidFill>
            <a:schemeClr val="accent4">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a:bodyPr>
          <a:lstStyle/>
          <a:p>
            <a:pPr algn="ctr" eaLnBrk="1" fontAlgn="auto" hangingPunct="1">
              <a:spcBef>
                <a:spcPts val="600"/>
              </a:spcBef>
              <a:spcAft>
                <a:spcPts val="0"/>
              </a:spcAft>
              <a:buClr>
                <a:schemeClr val="accent1"/>
              </a:buClr>
              <a:buSzPct val="70000"/>
              <a:buFont typeface="Wingdings"/>
              <a:buNone/>
              <a:defRPr/>
            </a:pPr>
            <a:r>
              <a:rPr lang="es-ES_tradnl" sz="1500" noProof="0" dirty="0"/>
              <a:t>La mejor posición o ocupación para Ngozi Okonjo-Iweala es el código 3: </a:t>
            </a:r>
          </a:p>
          <a:p>
            <a:pPr algn="ctr" eaLnBrk="1" fontAlgn="auto" hangingPunct="1">
              <a:spcBef>
                <a:spcPts val="600"/>
              </a:spcBef>
              <a:spcAft>
                <a:spcPts val="0"/>
              </a:spcAft>
              <a:buClr>
                <a:schemeClr val="accent1"/>
              </a:buClr>
              <a:buSzPct val="70000"/>
              <a:buFont typeface="Wingdings"/>
              <a:buNone/>
              <a:defRPr/>
            </a:pPr>
            <a:r>
              <a:rPr lang="es-ES_tradnl" sz="1500" noProof="0" dirty="0"/>
              <a:t>Empleado del gobierno, empleado publico, vocero/a. Como Directora General de la OMC, ella trabaja en gobernabilidad global y tiene contactos con empleados públicos de distintos gobiernos. En la noticia habla como vocera del organismo.  </a:t>
            </a:r>
          </a:p>
        </p:txBody>
      </p:sp>
      <p:pic>
        <p:nvPicPr>
          <p:cNvPr id="7" name="Picture 6">
            <a:extLst>
              <a:ext uri="{FF2B5EF4-FFF2-40B4-BE49-F238E27FC236}">
                <a16:creationId xmlns:a16="http://schemas.microsoft.com/office/drawing/2014/main" id="{0F6005B2-1FE4-357C-0DD3-35740FD02344}"/>
              </a:ext>
            </a:extLst>
          </p:cNvPr>
          <p:cNvPicPr>
            <a:picLocks noChangeAspect="1"/>
          </p:cNvPicPr>
          <p:nvPr/>
        </p:nvPicPr>
        <p:blipFill>
          <a:blip r:embed="rId4"/>
          <a:stretch>
            <a:fillRect/>
          </a:stretch>
        </p:blipFill>
        <p:spPr>
          <a:xfrm>
            <a:off x="430213" y="3714617"/>
            <a:ext cx="3781744" cy="1828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animEffect transition="in" filter="fade">
                                      <p:cBhvr>
                                        <p:cTn id="9" dur="2000"/>
                                        <p:tgtEl>
                                          <p:spTgt spid="18"/>
                                        </p:tgtEl>
                                      </p:cBhvr>
                                    </p:animEffect>
                                  </p:childTnLst>
                                </p:cTn>
                              </p:par>
                            </p:childTnLst>
                          </p:cTn>
                        </p:par>
                        <p:par>
                          <p:cTn id="10" fill="hold" nodeType="afterGroup">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15"/>
                                        </p:tgtEl>
                                        <p:attrNameLst>
                                          <p:attrName>style.visibility</p:attrName>
                                        </p:attrNameLst>
                                      </p:cBhvr>
                                      <p:to>
                                        <p:strVal val="visible"/>
                                      </p:to>
                                    </p:set>
                                  </p:childTnLst>
                                </p:cTn>
                              </p:par>
                            </p:childTnLst>
                          </p:cTn>
                        </p:par>
                        <p:par>
                          <p:cTn id="13" fill="hold" nodeType="afterGroup">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5" grpId="0"/>
      <p:bldP spid="20" grpId="0"/>
      <p:bldP spid="1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extBox 3">
            <a:extLst>
              <a:ext uri="{FF2B5EF4-FFF2-40B4-BE49-F238E27FC236}">
                <a16:creationId xmlns:a16="http://schemas.microsoft.com/office/drawing/2014/main" id="{371B218F-E901-398D-FA10-EC7886EF74A0}"/>
              </a:ext>
            </a:extLst>
          </p:cNvPr>
          <p:cNvSpPr txBox="1">
            <a:spLocks noChangeArrowheads="1"/>
          </p:cNvSpPr>
          <p:nvPr/>
        </p:nvSpPr>
        <p:spPr bwMode="auto">
          <a:xfrm>
            <a:off x="276225" y="600075"/>
            <a:ext cx="379333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sz="1800" noProof="0" dirty="0"/>
              <a:t>¿En que función o capacidad aparece Ngozi Okonjo-Iweala en la noticia? </a:t>
            </a:r>
          </a:p>
        </p:txBody>
      </p:sp>
      <p:sp>
        <p:nvSpPr>
          <p:cNvPr id="5" name="Oval 4">
            <a:extLst>
              <a:ext uri="{FF2B5EF4-FFF2-40B4-BE49-F238E27FC236}">
                <a16:creationId xmlns:a16="http://schemas.microsoft.com/office/drawing/2014/main" id="{E9D26DAD-A132-0448-BCFD-133998C38875}"/>
              </a:ext>
            </a:extLst>
          </p:cNvPr>
          <p:cNvSpPr/>
          <p:nvPr/>
        </p:nvSpPr>
        <p:spPr>
          <a:xfrm>
            <a:off x="287338" y="754063"/>
            <a:ext cx="71437" cy="71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TextBox 8">
            <a:extLst>
              <a:ext uri="{FF2B5EF4-FFF2-40B4-BE49-F238E27FC236}">
                <a16:creationId xmlns:a16="http://schemas.microsoft.com/office/drawing/2014/main" id="{07FFF954-133A-B2C2-AF7F-3BB8BA4C92A6}"/>
              </a:ext>
            </a:extLst>
          </p:cNvPr>
          <p:cNvSpPr txBox="1">
            <a:spLocks noChangeArrowheads="1"/>
          </p:cNvSpPr>
          <p:nvPr/>
        </p:nvSpPr>
        <p:spPr bwMode="auto">
          <a:xfrm>
            <a:off x="2287588" y="1416050"/>
            <a:ext cx="14811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dirty="0"/>
              <a:t>1. </a:t>
            </a:r>
            <a:r>
              <a:rPr lang="es-ES_tradnl" sz="1500" noProof="0" dirty="0"/>
              <a:t>Sujeto</a:t>
            </a:r>
            <a:endParaRPr lang="en-US" altLang="en-US" sz="1500" dirty="0"/>
          </a:p>
        </p:txBody>
      </p:sp>
      <p:sp>
        <p:nvSpPr>
          <p:cNvPr id="10" name="TextBox 9">
            <a:extLst>
              <a:ext uri="{FF2B5EF4-FFF2-40B4-BE49-F238E27FC236}">
                <a16:creationId xmlns:a16="http://schemas.microsoft.com/office/drawing/2014/main" id="{F7807610-A5AE-70A2-ED5A-96E434537D2C}"/>
              </a:ext>
            </a:extLst>
          </p:cNvPr>
          <p:cNvSpPr txBox="1">
            <a:spLocks noChangeArrowheads="1"/>
          </p:cNvSpPr>
          <p:nvPr/>
        </p:nvSpPr>
        <p:spPr bwMode="auto">
          <a:xfrm>
            <a:off x="711200" y="1816100"/>
            <a:ext cx="16970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dirty="0"/>
              <a:t>2. </a:t>
            </a:r>
            <a:r>
              <a:rPr lang="es-ES_tradnl" sz="1500" noProof="0" dirty="0"/>
              <a:t>Vocera</a:t>
            </a:r>
            <a:r>
              <a:rPr lang="en-US" altLang="en-US" sz="1500" dirty="0"/>
              <a:t>/o</a:t>
            </a:r>
          </a:p>
        </p:txBody>
      </p:sp>
      <p:sp>
        <p:nvSpPr>
          <p:cNvPr id="11" name="TextBox 10">
            <a:extLst>
              <a:ext uri="{FF2B5EF4-FFF2-40B4-BE49-F238E27FC236}">
                <a16:creationId xmlns:a16="http://schemas.microsoft.com/office/drawing/2014/main" id="{A186A2DF-8D01-7342-D141-8C993FE37BCD}"/>
              </a:ext>
            </a:extLst>
          </p:cNvPr>
          <p:cNvSpPr txBox="1">
            <a:spLocks noChangeArrowheads="1"/>
          </p:cNvSpPr>
          <p:nvPr/>
        </p:nvSpPr>
        <p:spPr bwMode="auto">
          <a:xfrm>
            <a:off x="620713" y="2530475"/>
            <a:ext cx="3148012"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dirty="0"/>
              <a:t>4. </a:t>
            </a:r>
            <a:r>
              <a:rPr lang="es-ES_tradnl" sz="1500" noProof="0" dirty="0"/>
              <a:t>Experiencia</a:t>
            </a:r>
            <a:r>
              <a:rPr lang="en-US" altLang="en-US" sz="1500" dirty="0"/>
              <a:t> personal </a:t>
            </a:r>
          </a:p>
        </p:txBody>
      </p:sp>
      <p:sp>
        <p:nvSpPr>
          <p:cNvPr id="22" name="Title 1">
            <a:extLst>
              <a:ext uri="{FF2B5EF4-FFF2-40B4-BE49-F238E27FC236}">
                <a16:creationId xmlns:a16="http://schemas.microsoft.com/office/drawing/2014/main" id="{5D477073-C6E7-2B46-9DCD-FA98373FD72D}"/>
              </a:ext>
            </a:extLst>
          </p:cNvPr>
          <p:cNvSpPr txBox="1">
            <a:spLocks/>
          </p:cNvSpPr>
          <p:nvPr/>
        </p:nvSpPr>
        <p:spPr>
          <a:xfrm>
            <a:off x="92075" y="-608013"/>
            <a:ext cx="3543300" cy="1143001"/>
          </a:xfrm>
          <a:prstGeom prst="rect">
            <a:avLst/>
          </a:prstGeom>
        </p:spPr>
        <p:txBody>
          <a:bodyPr anchor="b">
            <a:normAutofit/>
          </a:bodyPr>
          <a:lstStyle/>
          <a:p>
            <a:pPr eaLnBrk="1" fontAlgn="auto" hangingPunct="1">
              <a:spcAft>
                <a:spcPts val="0"/>
              </a:spcAft>
              <a:defRPr/>
            </a:pPr>
            <a:r>
              <a:rPr lang="en-US" sz="3000" b="1" cap="small" dirty="0">
                <a:solidFill>
                  <a:schemeClr val="accent1">
                    <a:lumMod val="50000"/>
                  </a:schemeClr>
                </a:solidFill>
                <a:latin typeface="+mj-lt"/>
                <a:ea typeface="+mj-ea"/>
                <a:cs typeface="+mj-cs"/>
              </a:rPr>
              <a:t>PREGUNTA</a:t>
            </a:r>
            <a:r>
              <a:rPr lang="en-US" sz="3000" cap="small" dirty="0">
                <a:solidFill>
                  <a:srgbClr val="00B0F0"/>
                </a:solidFill>
                <a:latin typeface="+mj-lt"/>
                <a:ea typeface="+mj-ea"/>
                <a:cs typeface="+mj-cs"/>
              </a:rPr>
              <a:t> </a:t>
            </a:r>
            <a:r>
              <a:rPr lang="en-US" sz="3000" b="1" cap="small" dirty="0">
                <a:solidFill>
                  <a:schemeClr val="accent1">
                    <a:lumMod val="50000"/>
                  </a:schemeClr>
                </a:solidFill>
                <a:latin typeface="+mj-lt"/>
                <a:ea typeface="+mj-ea"/>
                <a:cs typeface="+mj-cs"/>
              </a:rPr>
              <a:t>12</a:t>
            </a:r>
          </a:p>
        </p:txBody>
      </p:sp>
      <p:sp>
        <p:nvSpPr>
          <p:cNvPr id="25" name="TextBox 24">
            <a:extLst>
              <a:ext uri="{FF2B5EF4-FFF2-40B4-BE49-F238E27FC236}">
                <a16:creationId xmlns:a16="http://schemas.microsoft.com/office/drawing/2014/main" id="{7D7B6A69-4389-83FE-402A-CD998D65618F}"/>
              </a:ext>
            </a:extLst>
          </p:cNvPr>
          <p:cNvSpPr txBox="1">
            <a:spLocks noChangeArrowheads="1"/>
          </p:cNvSpPr>
          <p:nvPr/>
        </p:nvSpPr>
        <p:spPr bwMode="auto">
          <a:xfrm>
            <a:off x="677863" y="1431925"/>
            <a:ext cx="14811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dirty="0"/>
              <a:t>0. No se sabe</a:t>
            </a:r>
          </a:p>
        </p:txBody>
      </p:sp>
      <p:sp>
        <p:nvSpPr>
          <p:cNvPr id="26" name="TextBox 25">
            <a:extLst>
              <a:ext uri="{FF2B5EF4-FFF2-40B4-BE49-F238E27FC236}">
                <a16:creationId xmlns:a16="http://schemas.microsoft.com/office/drawing/2014/main" id="{643898CA-F44A-7B92-8642-96F60A29CAB0}"/>
              </a:ext>
            </a:extLst>
          </p:cNvPr>
          <p:cNvSpPr txBox="1">
            <a:spLocks noChangeArrowheads="1"/>
          </p:cNvSpPr>
          <p:nvPr/>
        </p:nvSpPr>
        <p:spPr bwMode="auto">
          <a:xfrm>
            <a:off x="636588" y="2878138"/>
            <a:ext cx="15589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dirty="0"/>
              <a:t>5. </a:t>
            </a:r>
            <a:r>
              <a:rPr lang="es-ES_tradnl" sz="1500" noProof="0" dirty="0"/>
              <a:t>Testigo</a:t>
            </a:r>
            <a:endParaRPr lang="en-US" altLang="en-US" sz="1500" dirty="0"/>
          </a:p>
        </p:txBody>
      </p:sp>
      <p:sp>
        <p:nvSpPr>
          <p:cNvPr id="30" name="TextBox 29">
            <a:extLst>
              <a:ext uri="{FF2B5EF4-FFF2-40B4-BE49-F238E27FC236}">
                <a16:creationId xmlns:a16="http://schemas.microsoft.com/office/drawing/2014/main" id="{20E61406-932C-CB54-628B-E39E136EADDE}"/>
              </a:ext>
            </a:extLst>
          </p:cNvPr>
          <p:cNvSpPr txBox="1">
            <a:spLocks noChangeArrowheads="1"/>
          </p:cNvSpPr>
          <p:nvPr/>
        </p:nvSpPr>
        <p:spPr bwMode="auto">
          <a:xfrm>
            <a:off x="636588" y="3284538"/>
            <a:ext cx="18494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dirty="0"/>
              <a:t>6. Opinion popular</a:t>
            </a:r>
          </a:p>
        </p:txBody>
      </p:sp>
      <p:sp>
        <p:nvSpPr>
          <p:cNvPr id="31" name="TextBox 30">
            <a:extLst>
              <a:ext uri="{FF2B5EF4-FFF2-40B4-BE49-F238E27FC236}">
                <a16:creationId xmlns:a16="http://schemas.microsoft.com/office/drawing/2014/main" id="{F20A8E68-005D-B75C-0EDA-987F1DEBB1E8}"/>
              </a:ext>
            </a:extLst>
          </p:cNvPr>
          <p:cNvSpPr txBox="1">
            <a:spLocks noChangeArrowheads="1"/>
          </p:cNvSpPr>
          <p:nvPr/>
        </p:nvSpPr>
        <p:spPr bwMode="auto">
          <a:xfrm>
            <a:off x="2486025" y="3300413"/>
            <a:ext cx="1127125"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dirty="0"/>
              <a:t>7. </a:t>
            </a:r>
            <a:r>
              <a:rPr lang="es-ES_tradnl" sz="1500" noProof="0" dirty="0"/>
              <a:t>Otro</a:t>
            </a:r>
            <a:endParaRPr lang="en-US" altLang="en-US" sz="1500" dirty="0"/>
          </a:p>
        </p:txBody>
      </p:sp>
      <p:sp>
        <p:nvSpPr>
          <p:cNvPr id="32" name="Rectangle 31">
            <a:extLst>
              <a:ext uri="{FF2B5EF4-FFF2-40B4-BE49-F238E27FC236}">
                <a16:creationId xmlns:a16="http://schemas.microsoft.com/office/drawing/2014/main" id="{673AB55E-C30D-7542-A8F8-9C9B8D0B5422}"/>
              </a:ext>
            </a:extLst>
          </p:cNvPr>
          <p:cNvSpPr/>
          <p:nvPr/>
        </p:nvSpPr>
        <p:spPr>
          <a:xfrm>
            <a:off x="711200" y="1860550"/>
            <a:ext cx="1655763" cy="28733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9" name="TextBox 18">
            <a:extLst>
              <a:ext uri="{FF2B5EF4-FFF2-40B4-BE49-F238E27FC236}">
                <a16:creationId xmlns:a16="http://schemas.microsoft.com/office/drawing/2014/main" id="{924D2E31-7698-A360-627C-ED58FB5DAB75}"/>
              </a:ext>
            </a:extLst>
          </p:cNvPr>
          <p:cNvSpPr txBox="1">
            <a:spLocks noChangeArrowheads="1"/>
          </p:cNvSpPr>
          <p:nvPr/>
        </p:nvSpPr>
        <p:spPr bwMode="auto">
          <a:xfrm>
            <a:off x="657224" y="2166938"/>
            <a:ext cx="2955925" cy="3231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dirty="0"/>
              <a:t>3. </a:t>
            </a:r>
            <a:r>
              <a:rPr lang="es-ES_tradnl" sz="1500" noProof="0" dirty="0"/>
              <a:t>Experto</a:t>
            </a:r>
            <a:r>
              <a:rPr lang="en-US" altLang="en-US" sz="1500" dirty="0"/>
              <a:t>/a or commentator/a</a:t>
            </a:r>
          </a:p>
        </p:txBody>
      </p:sp>
      <p:cxnSp>
        <p:nvCxnSpPr>
          <p:cNvPr id="17" name="Straight Arrow Connector 16">
            <a:extLst>
              <a:ext uri="{FF2B5EF4-FFF2-40B4-BE49-F238E27FC236}">
                <a16:creationId xmlns:a16="http://schemas.microsoft.com/office/drawing/2014/main" id="{5F10216A-79B6-4146-837C-62C710A45E52}"/>
              </a:ext>
            </a:extLst>
          </p:cNvPr>
          <p:cNvCxnSpPr/>
          <p:nvPr/>
        </p:nvCxnSpPr>
        <p:spPr>
          <a:xfrm flipV="1">
            <a:off x="1331640" y="5626211"/>
            <a:ext cx="1588" cy="355600"/>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pic>
        <p:nvPicPr>
          <p:cNvPr id="2" name="Picture 1" descr="A person and person sitting on a globe&#10;&#10;AI-generated content may be incorrect.">
            <a:extLst>
              <a:ext uri="{FF2B5EF4-FFF2-40B4-BE49-F238E27FC236}">
                <a16:creationId xmlns:a16="http://schemas.microsoft.com/office/drawing/2014/main" id="{818BFB15-8D86-FA3C-26AE-787F5A0F666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967" y="5918306"/>
            <a:ext cx="494756" cy="823061"/>
          </a:xfrm>
          <a:prstGeom prst="rect">
            <a:avLst/>
          </a:prstGeom>
        </p:spPr>
      </p:pic>
      <p:pic>
        <p:nvPicPr>
          <p:cNvPr id="6" name="Picture 5">
            <a:extLst>
              <a:ext uri="{FF2B5EF4-FFF2-40B4-BE49-F238E27FC236}">
                <a16:creationId xmlns:a16="http://schemas.microsoft.com/office/drawing/2014/main" id="{5FFA214F-A43D-BA33-68EB-6A0C2AF478EF}"/>
              </a:ext>
            </a:extLst>
          </p:cNvPr>
          <p:cNvPicPr>
            <a:picLocks noChangeAspect="1"/>
          </p:cNvPicPr>
          <p:nvPr/>
        </p:nvPicPr>
        <p:blipFill>
          <a:blip r:embed="rId3"/>
          <a:stretch>
            <a:fillRect/>
          </a:stretch>
        </p:blipFill>
        <p:spPr>
          <a:xfrm>
            <a:off x="4499992" y="217195"/>
            <a:ext cx="4026743" cy="6423610"/>
          </a:xfrm>
          <a:prstGeom prst="rect">
            <a:avLst/>
          </a:prstGeom>
        </p:spPr>
      </p:pic>
      <p:sp>
        <p:nvSpPr>
          <p:cNvPr id="18" name="Content Placeholder 2">
            <a:extLst>
              <a:ext uri="{FF2B5EF4-FFF2-40B4-BE49-F238E27FC236}">
                <a16:creationId xmlns:a16="http://schemas.microsoft.com/office/drawing/2014/main" id="{77EF5B49-46F6-9047-A6D8-6E6A9E88F4D6}"/>
              </a:ext>
            </a:extLst>
          </p:cNvPr>
          <p:cNvSpPr txBox="1">
            <a:spLocks/>
          </p:cNvSpPr>
          <p:nvPr/>
        </p:nvSpPr>
        <p:spPr>
          <a:xfrm>
            <a:off x="4843337" y="1905806"/>
            <a:ext cx="3340052" cy="1249338"/>
          </a:xfrm>
          <a:prstGeom prst="rect">
            <a:avLst/>
          </a:prstGeom>
          <a:solidFill>
            <a:schemeClr val="accent4">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a:bodyPr>
          <a:lstStyle/>
          <a:p>
            <a:pPr algn="ctr" eaLnBrk="1" fontAlgn="auto" hangingPunct="1">
              <a:spcBef>
                <a:spcPts val="600"/>
              </a:spcBef>
              <a:spcAft>
                <a:spcPts val="0"/>
              </a:spcAft>
              <a:buClr>
                <a:schemeClr val="accent1"/>
              </a:buClr>
              <a:buSzPct val="70000"/>
              <a:buFont typeface="Wingdings"/>
              <a:buNone/>
              <a:defRPr/>
            </a:pPr>
            <a:r>
              <a:rPr lang="es-ES_tradnl" sz="1400" noProof="0" dirty="0"/>
              <a:t>Ngozi Okonjo-Iweala es la vocera de un organismo internacional (</a:t>
            </a:r>
            <a:r>
              <a:rPr lang="es-ES_tradnl" sz="1400" b="1" noProof="0" dirty="0"/>
              <a:t>Código 2) </a:t>
            </a:r>
            <a:r>
              <a:rPr lang="es-ES_tradnl" sz="1400" noProof="0" dirty="0"/>
              <a:t>la OMC, ella es Directora General de esta institución global.  </a:t>
            </a:r>
            <a:endParaRPr lang="es-ES_tradnl" sz="1400" b="1" noProof="0" dirty="0"/>
          </a:p>
        </p:txBody>
      </p:sp>
      <p:pic>
        <p:nvPicPr>
          <p:cNvPr id="7" name="Picture 6">
            <a:extLst>
              <a:ext uri="{FF2B5EF4-FFF2-40B4-BE49-F238E27FC236}">
                <a16:creationId xmlns:a16="http://schemas.microsoft.com/office/drawing/2014/main" id="{6CEDE6B7-49EC-C9BE-6FE0-73A365DF75D1}"/>
              </a:ext>
            </a:extLst>
          </p:cNvPr>
          <p:cNvPicPr>
            <a:picLocks noChangeAspect="1"/>
          </p:cNvPicPr>
          <p:nvPr/>
        </p:nvPicPr>
        <p:blipFill>
          <a:blip r:embed="rId4"/>
          <a:stretch>
            <a:fillRect/>
          </a:stretch>
        </p:blipFill>
        <p:spPr>
          <a:xfrm>
            <a:off x="477553" y="3875121"/>
            <a:ext cx="3793332" cy="1625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10"/>
                                        </p:tgtEl>
                                        <p:attrNameLst>
                                          <p:attrName>style.visibility</p:attrName>
                                        </p:attrNameLst>
                                      </p:cBhvr>
                                      <p:to>
                                        <p:strVal val="visible"/>
                                      </p:to>
                                    </p:set>
                                  </p:childTnLst>
                                </p:cTn>
                              </p:par>
                            </p:childTnLst>
                          </p:cTn>
                        </p:par>
                        <p:par>
                          <p:cTn id="10" fill="hold" nodeType="afterGroup">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childTnLst>
                                </p:cTn>
                              </p:par>
                              <p:par>
                                <p:cTn id="13" presetID="10"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2000"/>
                                        <p:tgtEl>
                                          <p:spTgt spid="18"/>
                                        </p:tgtEl>
                                      </p:cBhvr>
                                    </p:animEffect>
                                  </p:childTnLst>
                                </p:cTn>
                              </p:par>
                            </p:childTnLst>
                          </p:cTn>
                        </p:par>
                        <p:par>
                          <p:cTn id="16" fill="hold" nodeType="afterGroup">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25"/>
                                        </p:tgtEl>
                                        <p:attrNameLst>
                                          <p:attrName>style.visibility</p:attrName>
                                        </p:attrNameLst>
                                      </p:cBhvr>
                                      <p:to>
                                        <p:strVal val="visible"/>
                                      </p:to>
                                    </p:set>
                                  </p:childTnLst>
                                </p:cTn>
                              </p:par>
                            </p:childTnLst>
                          </p:cTn>
                        </p:par>
                        <p:par>
                          <p:cTn id="19" fill="hold" nodeType="afterGroup">
                            <p:stCondLst>
                              <p:cond delay="5000"/>
                            </p:stCondLst>
                            <p:childTnLst>
                              <p:par>
                                <p:cTn id="20" presetID="1" presetClass="entr" presetSubtype="0" fill="hold" grpId="0" nodeType="afterEffect">
                                  <p:stCondLst>
                                    <p:cond delay="1000"/>
                                  </p:stCondLst>
                                  <p:childTnLst>
                                    <p:set>
                                      <p:cBhvr>
                                        <p:cTn id="21" dur="1" fill="hold">
                                          <p:stCondLst>
                                            <p:cond delay="0"/>
                                          </p:stCondLst>
                                        </p:cTn>
                                        <p:tgtEl>
                                          <p:spTgt spid="26"/>
                                        </p:tgtEl>
                                        <p:attrNameLst>
                                          <p:attrName>style.visibility</p:attrName>
                                        </p:attrNameLst>
                                      </p:cBhvr>
                                      <p:to>
                                        <p:strVal val="visible"/>
                                      </p:to>
                                    </p:set>
                                  </p:childTnLst>
                                </p:cTn>
                              </p:par>
                            </p:childTnLst>
                          </p:cTn>
                        </p:par>
                        <p:par>
                          <p:cTn id="22" fill="hold" nodeType="afterGroup">
                            <p:stCondLst>
                              <p:cond delay="6000"/>
                            </p:stCondLst>
                            <p:childTnLst>
                              <p:par>
                                <p:cTn id="23" presetID="1" presetClass="entr" presetSubtype="0" fill="hold" grpId="0" nodeType="afterEffect">
                                  <p:stCondLst>
                                    <p:cond delay="1000"/>
                                  </p:stCondLst>
                                  <p:childTnLst>
                                    <p:set>
                                      <p:cBhvr>
                                        <p:cTn id="24" dur="1" fill="hold">
                                          <p:stCondLst>
                                            <p:cond delay="0"/>
                                          </p:stCondLst>
                                        </p:cTn>
                                        <p:tgtEl>
                                          <p:spTgt spid="30"/>
                                        </p:tgtEl>
                                        <p:attrNameLst>
                                          <p:attrName>style.visibility</p:attrName>
                                        </p:attrNameLst>
                                      </p:cBhvr>
                                      <p:to>
                                        <p:strVal val="visible"/>
                                      </p:to>
                                    </p:set>
                                  </p:childTnLst>
                                </p:cTn>
                              </p:par>
                            </p:childTnLst>
                          </p:cTn>
                        </p:par>
                        <p:par>
                          <p:cTn id="25" fill="hold" nodeType="afterGroup">
                            <p:stCondLst>
                              <p:cond delay="7000"/>
                            </p:stCondLst>
                            <p:childTnLst>
                              <p:par>
                                <p:cTn id="26" presetID="1" presetClass="entr" presetSubtype="0" fill="hold" grpId="0" nodeType="afterEffect">
                                  <p:stCondLst>
                                    <p:cond delay="1000"/>
                                  </p:stCondLst>
                                  <p:childTnLst>
                                    <p:set>
                                      <p:cBhvr>
                                        <p:cTn id="27" dur="1" fill="hold">
                                          <p:stCondLst>
                                            <p:cond delay="0"/>
                                          </p:stCondLst>
                                        </p:cTn>
                                        <p:tgtEl>
                                          <p:spTgt spid="31"/>
                                        </p:tgtEl>
                                        <p:attrNameLst>
                                          <p:attrName>style.visibility</p:attrName>
                                        </p:attrNameLst>
                                      </p:cBhvr>
                                      <p:to>
                                        <p:strVal val="visible"/>
                                      </p:to>
                                    </p:set>
                                  </p:childTnLst>
                                </p:cTn>
                              </p:par>
                            </p:childTnLst>
                          </p:cTn>
                        </p:par>
                        <p:par>
                          <p:cTn id="28" fill="hold" nodeType="afterGroup">
                            <p:stCondLst>
                              <p:cond delay="8000"/>
                            </p:stCondLst>
                            <p:childTnLst>
                              <p:par>
                                <p:cTn id="29" presetID="1" presetClass="entr" presetSubtype="0" fill="hold" grpId="0" nodeType="afterEffect">
                                  <p:stCondLst>
                                    <p:cond delay="100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25" grpId="0"/>
      <p:bldP spid="26" grpId="0"/>
      <p:bldP spid="30" grpId="0"/>
      <p:bldP spid="31" grpId="0"/>
      <p:bldP spid="19" grpId="0"/>
      <p:bldP spid="1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extBox 3">
            <a:extLst>
              <a:ext uri="{FF2B5EF4-FFF2-40B4-BE49-F238E27FC236}">
                <a16:creationId xmlns:a16="http://schemas.microsoft.com/office/drawing/2014/main" id="{D8DEF3A0-DC15-0FDE-D21F-DF4C5AC56029}"/>
              </a:ext>
            </a:extLst>
          </p:cNvPr>
          <p:cNvSpPr txBox="1">
            <a:spLocks noChangeArrowheads="1"/>
          </p:cNvSpPr>
          <p:nvPr/>
        </p:nvSpPr>
        <p:spPr bwMode="auto">
          <a:xfrm>
            <a:off x="173038" y="579438"/>
            <a:ext cx="3735387"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sz="1600" noProof="0" dirty="0"/>
              <a:t>La noticia hace referencia al rol familiar (e</a:t>
            </a:r>
            <a:r>
              <a:rPr lang="es-ES_tradnl" sz="1600" dirty="0"/>
              <a:t>j</a:t>
            </a:r>
            <a:r>
              <a:rPr lang="es-ES_tradnl" sz="1600" noProof="0" dirty="0"/>
              <a:t>. madre, hija, esposa, hermana, etc.) de Ngozi Okonjo-Iweala?  </a:t>
            </a:r>
          </a:p>
          <a:p>
            <a:pPr eaLnBrk="1" hangingPunct="1">
              <a:spcBef>
                <a:spcPct val="0"/>
              </a:spcBef>
              <a:buClrTx/>
              <a:buSzTx/>
              <a:buFontTx/>
              <a:buNone/>
            </a:pPr>
            <a:endParaRPr lang="en-US" altLang="en-US" sz="1600" dirty="0"/>
          </a:p>
        </p:txBody>
      </p:sp>
      <p:sp>
        <p:nvSpPr>
          <p:cNvPr id="5" name="Oval 4">
            <a:extLst>
              <a:ext uri="{FF2B5EF4-FFF2-40B4-BE49-F238E27FC236}">
                <a16:creationId xmlns:a16="http://schemas.microsoft.com/office/drawing/2014/main" id="{66D9330C-84AF-7148-8A85-3C85262BD17D}"/>
              </a:ext>
            </a:extLst>
          </p:cNvPr>
          <p:cNvSpPr/>
          <p:nvPr/>
        </p:nvSpPr>
        <p:spPr>
          <a:xfrm>
            <a:off x="141288" y="765175"/>
            <a:ext cx="71437"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2" name="Title 1">
            <a:extLst>
              <a:ext uri="{FF2B5EF4-FFF2-40B4-BE49-F238E27FC236}">
                <a16:creationId xmlns:a16="http://schemas.microsoft.com/office/drawing/2014/main" id="{4095737A-8EDE-144E-A257-2E9CFF59A5BA}"/>
              </a:ext>
            </a:extLst>
          </p:cNvPr>
          <p:cNvSpPr txBox="1">
            <a:spLocks/>
          </p:cNvSpPr>
          <p:nvPr/>
        </p:nvSpPr>
        <p:spPr>
          <a:xfrm>
            <a:off x="55563" y="-134938"/>
            <a:ext cx="3543300" cy="692151"/>
          </a:xfrm>
          <a:prstGeom prst="rect">
            <a:avLst/>
          </a:prstGeom>
        </p:spPr>
        <p:txBody>
          <a:bodyPr anchor="b">
            <a:normAutofit/>
          </a:bodyPr>
          <a:lstStyle/>
          <a:p>
            <a:pPr eaLnBrk="1" fontAlgn="auto" hangingPunct="1">
              <a:spcAft>
                <a:spcPts val="0"/>
              </a:spcAft>
              <a:defRPr/>
            </a:pPr>
            <a:r>
              <a:rPr lang="en-US" sz="3000" b="1" cap="small" dirty="0">
                <a:solidFill>
                  <a:schemeClr val="accent1">
                    <a:lumMod val="50000"/>
                  </a:schemeClr>
                </a:solidFill>
                <a:latin typeface="+mj-lt"/>
                <a:ea typeface="+mj-ea"/>
                <a:cs typeface="+mj-cs"/>
              </a:rPr>
              <a:t>PREGUNTA</a:t>
            </a:r>
            <a:r>
              <a:rPr lang="en-US" sz="3000" cap="small" dirty="0">
                <a:solidFill>
                  <a:srgbClr val="00B050"/>
                </a:solidFill>
                <a:latin typeface="+mj-lt"/>
                <a:ea typeface="+mj-ea"/>
                <a:cs typeface="+mj-cs"/>
              </a:rPr>
              <a:t> </a:t>
            </a:r>
            <a:r>
              <a:rPr lang="en-US" sz="3000" b="1" cap="small" dirty="0">
                <a:solidFill>
                  <a:schemeClr val="accent1">
                    <a:lumMod val="50000"/>
                  </a:schemeClr>
                </a:solidFill>
                <a:latin typeface="+mj-lt"/>
                <a:ea typeface="+mj-ea"/>
                <a:cs typeface="+mj-cs"/>
              </a:rPr>
              <a:t>13</a:t>
            </a:r>
          </a:p>
        </p:txBody>
      </p:sp>
      <p:sp>
        <p:nvSpPr>
          <p:cNvPr id="21" name="Rectangle 20">
            <a:extLst>
              <a:ext uri="{FF2B5EF4-FFF2-40B4-BE49-F238E27FC236}">
                <a16:creationId xmlns:a16="http://schemas.microsoft.com/office/drawing/2014/main" id="{F0FB9E82-0F4D-264F-A3F6-157370F605FF}"/>
              </a:ext>
            </a:extLst>
          </p:cNvPr>
          <p:cNvSpPr/>
          <p:nvPr/>
        </p:nvSpPr>
        <p:spPr>
          <a:xfrm>
            <a:off x="1713290" y="2144052"/>
            <a:ext cx="1081088" cy="2889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4" name="TextBox 13">
            <a:extLst>
              <a:ext uri="{FF2B5EF4-FFF2-40B4-BE49-F238E27FC236}">
                <a16:creationId xmlns:a16="http://schemas.microsoft.com/office/drawing/2014/main" id="{3AEE8CA1-E299-F9A1-D1E0-BE331940D3A8}"/>
              </a:ext>
            </a:extLst>
          </p:cNvPr>
          <p:cNvSpPr txBox="1">
            <a:spLocks noChangeArrowheads="1"/>
          </p:cNvSpPr>
          <p:nvPr/>
        </p:nvSpPr>
        <p:spPr bwMode="auto">
          <a:xfrm>
            <a:off x="409089" y="2126589"/>
            <a:ext cx="9080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GB" altLang="en-US" sz="1500" dirty="0"/>
              <a:t>1. Si</a:t>
            </a:r>
          </a:p>
        </p:txBody>
      </p:sp>
      <p:sp>
        <p:nvSpPr>
          <p:cNvPr id="19" name="TextBox 18">
            <a:extLst>
              <a:ext uri="{FF2B5EF4-FFF2-40B4-BE49-F238E27FC236}">
                <a16:creationId xmlns:a16="http://schemas.microsoft.com/office/drawing/2014/main" id="{3EFAD385-1734-8DD0-2B7B-39051F7F806A}"/>
              </a:ext>
            </a:extLst>
          </p:cNvPr>
          <p:cNvSpPr txBox="1">
            <a:spLocks noChangeArrowheads="1"/>
          </p:cNvSpPr>
          <p:nvPr/>
        </p:nvSpPr>
        <p:spPr bwMode="auto">
          <a:xfrm>
            <a:off x="1799809" y="2149098"/>
            <a:ext cx="9080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GB" altLang="en-US" sz="1500"/>
              <a:t>2. No</a:t>
            </a:r>
          </a:p>
        </p:txBody>
      </p:sp>
      <p:cxnSp>
        <p:nvCxnSpPr>
          <p:cNvPr id="17" name="Straight Arrow Connector 16">
            <a:extLst>
              <a:ext uri="{FF2B5EF4-FFF2-40B4-BE49-F238E27FC236}">
                <a16:creationId xmlns:a16="http://schemas.microsoft.com/office/drawing/2014/main" id="{A3AF927A-1E63-DB43-80D8-331673D332FC}"/>
              </a:ext>
            </a:extLst>
          </p:cNvPr>
          <p:cNvCxnSpPr/>
          <p:nvPr/>
        </p:nvCxnSpPr>
        <p:spPr>
          <a:xfrm flipV="1">
            <a:off x="1403648" y="5295080"/>
            <a:ext cx="0" cy="479425"/>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pic>
        <p:nvPicPr>
          <p:cNvPr id="2" name="Picture 1" descr="A person and person sitting on a globe&#10;&#10;AI-generated content may be incorrect.">
            <a:extLst>
              <a:ext uri="{FF2B5EF4-FFF2-40B4-BE49-F238E27FC236}">
                <a16:creationId xmlns:a16="http://schemas.microsoft.com/office/drawing/2014/main" id="{37597C4D-9BBC-BC1C-07C4-B9716D1A5D7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038" y="5774505"/>
            <a:ext cx="720080" cy="1008113"/>
          </a:xfrm>
          <a:prstGeom prst="rect">
            <a:avLst/>
          </a:prstGeom>
        </p:spPr>
      </p:pic>
      <p:pic>
        <p:nvPicPr>
          <p:cNvPr id="6" name="Picture 5">
            <a:extLst>
              <a:ext uri="{FF2B5EF4-FFF2-40B4-BE49-F238E27FC236}">
                <a16:creationId xmlns:a16="http://schemas.microsoft.com/office/drawing/2014/main" id="{EB12A2AA-E5E5-F60A-75AC-BC61A0EC117B}"/>
              </a:ext>
            </a:extLst>
          </p:cNvPr>
          <p:cNvPicPr>
            <a:picLocks noChangeAspect="1"/>
          </p:cNvPicPr>
          <p:nvPr/>
        </p:nvPicPr>
        <p:blipFill>
          <a:blip r:embed="rId3"/>
          <a:stretch>
            <a:fillRect/>
          </a:stretch>
        </p:blipFill>
        <p:spPr>
          <a:xfrm>
            <a:off x="212725" y="3373649"/>
            <a:ext cx="3695700" cy="1853294"/>
          </a:xfrm>
          <a:prstGeom prst="rect">
            <a:avLst/>
          </a:prstGeom>
        </p:spPr>
      </p:pic>
      <p:pic>
        <p:nvPicPr>
          <p:cNvPr id="7" name="Picture 6">
            <a:extLst>
              <a:ext uri="{FF2B5EF4-FFF2-40B4-BE49-F238E27FC236}">
                <a16:creationId xmlns:a16="http://schemas.microsoft.com/office/drawing/2014/main" id="{5CD7919B-6DC0-5FED-2CD5-A03D21299C16}"/>
              </a:ext>
            </a:extLst>
          </p:cNvPr>
          <p:cNvPicPr>
            <a:picLocks noChangeAspect="1"/>
          </p:cNvPicPr>
          <p:nvPr/>
        </p:nvPicPr>
        <p:blipFill>
          <a:blip r:embed="rId4"/>
          <a:stretch>
            <a:fillRect/>
          </a:stretch>
        </p:blipFill>
        <p:spPr>
          <a:xfrm>
            <a:off x="4304576" y="217195"/>
            <a:ext cx="4222159" cy="6423610"/>
          </a:xfrm>
          <a:prstGeom prst="rect">
            <a:avLst/>
          </a:prstGeom>
        </p:spPr>
      </p:pic>
      <p:sp>
        <p:nvSpPr>
          <p:cNvPr id="18" name="Content Placeholder 2">
            <a:extLst>
              <a:ext uri="{FF2B5EF4-FFF2-40B4-BE49-F238E27FC236}">
                <a16:creationId xmlns:a16="http://schemas.microsoft.com/office/drawing/2014/main" id="{C6A59EEE-958E-1D41-AC18-032EC7B19E93}"/>
              </a:ext>
            </a:extLst>
          </p:cNvPr>
          <p:cNvSpPr txBox="1">
            <a:spLocks/>
          </p:cNvSpPr>
          <p:nvPr/>
        </p:nvSpPr>
        <p:spPr>
          <a:xfrm>
            <a:off x="4939491" y="1601696"/>
            <a:ext cx="2952328" cy="1084711"/>
          </a:xfrm>
          <a:prstGeom prst="rect">
            <a:avLst/>
          </a:prstGeom>
          <a:solidFill>
            <a:schemeClr val="accent4">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a:bodyPr>
          <a:lstStyle/>
          <a:p>
            <a:pPr algn="ctr" eaLnBrk="1" fontAlgn="auto" hangingPunct="1">
              <a:spcBef>
                <a:spcPts val="600"/>
              </a:spcBef>
              <a:spcAft>
                <a:spcPts val="0"/>
              </a:spcAft>
              <a:buClr>
                <a:schemeClr val="accent1"/>
              </a:buClr>
              <a:buSzPct val="70000"/>
              <a:buFont typeface="Wingdings"/>
              <a:buNone/>
              <a:defRPr/>
            </a:pPr>
            <a:r>
              <a:rPr lang="es-ES_tradnl" sz="1400" noProof="0" dirty="0"/>
              <a:t>En ningún momento de la noticia se describe a Ngozi Okonjo-Iweala en relación a sus roles familiares. </a:t>
            </a:r>
          </a:p>
          <a:p>
            <a:pPr algn="ctr" eaLnBrk="1" fontAlgn="auto" hangingPunct="1">
              <a:spcBef>
                <a:spcPts val="600"/>
              </a:spcBef>
              <a:spcAft>
                <a:spcPts val="0"/>
              </a:spcAft>
              <a:buClr>
                <a:schemeClr val="accent1"/>
              </a:buClr>
              <a:buSzPct val="70000"/>
              <a:buFont typeface="Wingdings"/>
              <a:buNone/>
              <a:defRPr/>
            </a:pPr>
            <a:endParaRPr lang="en-US" sz="1400" dirty="0"/>
          </a:p>
          <a:p>
            <a:pPr algn="ctr" eaLnBrk="1" fontAlgn="auto" hangingPunct="1">
              <a:spcBef>
                <a:spcPts val="600"/>
              </a:spcBef>
              <a:spcAft>
                <a:spcPts val="0"/>
              </a:spcAft>
              <a:buClr>
                <a:schemeClr val="accent1"/>
              </a:buClr>
              <a:buSzPct val="70000"/>
              <a:buFont typeface="Wingdings"/>
              <a:buNone/>
              <a:defRPr/>
            </a:pP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par>
                          <p:cTn id="8" fill="hold" nodeType="afterGroup">
                            <p:stCondLst>
                              <p:cond delay="2000"/>
                            </p:stCondLst>
                            <p:childTnLst>
                              <p:par>
                                <p:cTn id="9" presetID="1" presetClass="entr" presetSubtype="0" fill="hold" grpId="0" nodeType="afterEffect">
                                  <p:stCondLst>
                                    <p:cond delay="1000"/>
                                  </p:stCondLst>
                                  <p:childTnLst>
                                    <p:set>
                                      <p:cBhvr>
                                        <p:cTn id="10" dur="1" fill="hold">
                                          <p:stCondLst>
                                            <p:cond delay="0"/>
                                          </p:stCondLst>
                                        </p:cTn>
                                        <p:tgtEl>
                                          <p:spTgt spid="14"/>
                                        </p:tgtEl>
                                        <p:attrNameLst>
                                          <p:attrName>style.visibility</p:attrName>
                                        </p:attrNameLst>
                                      </p:cBhvr>
                                      <p:to>
                                        <p:strVal val="visible"/>
                                      </p:to>
                                    </p:set>
                                  </p:childTnLst>
                                </p:cTn>
                              </p:par>
                            </p:childTnLst>
                          </p:cTn>
                        </p:par>
                        <p:par>
                          <p:cTn id="11" fill="hold" nodeType="afterGroup">
                            <p:stCondLst>
                              <p:cond delay="3000"/>
                            </p:stCondLst>
                            <p:childTnLst>
                              <p:par>
                                <p:cTn id="12" presetID="1" presetClass="entr" presetSubtype="0" fill="hold" grpId="0" nodeType="afterEffect">
                                  <p:stCondLst>
                                    <p:cond delay="1000"/>
                                  </p:stCondLst>
                                  <p:childTnLst>
                                    <p:set>
                                      <p:cBhvr>
                                        <p:cTn id="13"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9"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Box 3">
            <a:extLst>
              <a:ext uri="{FF2B5EF4-FFF2-40B4-BE49-F238E27FC236}">
                <a16:creationId xmlns:a16="http://schemas.microsoft.com/office/drawing/2014/main" id="{D30EA41D-E240-22D8-F735-A363053C1671}"/>
              </a:ext>
            </a:extLst>
          </p:cNvPr>
          <p:cNvSpPr txBox="1">
            <a:spLocks noChangeArrowheads="1"/>
          </p:cNvSpPr>
          <p:nvPr/>
        </p:nvSpPr>
        <p:spPr bwMode="auto">
          <a:xfrm>
            <a:off x="395535" y="655913"/>
            <a:ext cx="3643312"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sz="1800" noProof="0" dirty="0"/>
              <a:t>¿La noticia identifica a Ngozi Okonjo-Iweala como victima o sobreviviente, o ambos?  </a:t>
            </a:r>
          </a:p>
        </p:txBody>
      </p:sp>
      <p:sp>
        <p:nvSpPr>
          <p:cNvPr id="5" name="Oval 4">
            <a:extLst>
              <a:ext uri="{FF2B5EF4-FFF2-40B4-BE49-F238E27FC236}">
                <a16:creationId xmlns:a16="http://schemas.microsoft.com/office/drawing/2014/main" id="{58100F56-9E14-DF4D-B471-5FE1CF2F4F6C}"/>
              </a:ext>
            </a:extLst>
          </p:cNvPr>
          <p:cNvSpPr/>
          <p:nvPr/>
        </p:nvSpPr>
        <p:spPr>
          <a:xfrm flipV="1">
            <a:off x="296863" y="935038"/>
            <a:ext cx="46037" cy="60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22" name="Title 1">
            <a:extLst>
              <a:ext uri="{FF2B5EF4-FFF2-40B4-BE49-F238E27FC236}">
                <a16:creationId xmlns:a16="http://schemas.microsoft.com/office/drawing/2014/main" id="{0E1B4D3A-5D92-064F-A878-99DA7AADE283}"/>
              </a:ext>
            </a:extLst>
          </p:cNvPr>
          <p:cNvSpPr txBox="1">
            <a:spLocks/>
          </p:cNvSpPr>
          <p:nvPr/>
        </p:nvSpPr>
        <p:spPr>
          <a:xfrm>
            <a:off x="457200" y="-142875"/>
            <a:ext cx="3543300" cy="671333"/>
          </a:xfrm>
          <a:prstGeom prst="rect">
            <a:avLst/>
          </a:prstGeom>
        </p:spPr>
        <p:txBody>
          <a:bodyPr anchor="b">
            <a:normAutofit/>
          </a:bodyPr>
          <a:lstStyle/>
          <a:p>
            <a:pPr eaLnBrk="1" fontAlgn="auto" hangingPunct="1">
              <a:spcAft>
                <a:spcPts val="0"/>
              </a:spcAft>
              <a:defRPr/>
            </a:pPr>
            <a:r>
              <a:rPr lang="en-US" sz="3000" b="1" cap="small" dirty="0">
                <a:solidFill>
                  <a:schemeClr val="accent1">
                    <a:lumMod val="50000"/>
                  </a:schemeClr>
                </a:solidFill>
                <a:latin typeface="+mj-lt"/>
                <a:ea typeface="+mj-ea"/>
                <a:cs typeface="+mj-cs"/>
              </a:rPr>
              <a:t>PREGUNTA</a:t>
            </a:r>
            <a:r>
              <a:rPr lang="en-US" sz="3000" cap="small" dirty="0">
                <a:solidFill>
                  <a:srgbClr val="00B050"/>
                </a:solidFill>
                <a:latin typeface="+mj-lt"/>
                <a:ea typeface="+mj-ea"/>
                <a:cs typeface="+mj-cs"/>
              </a:rPr>
              <a:t> </a:t>
            </a:r>
            <a:r>
              <a:rPr lang="en-US" sz="3000" b="1" cap="small" dirty="0">
                <a:solidFill>
                  <a:schemeClr val="accent1">
                    <a:lumMod val="50000"/>
                  </a:schemeClr>
                </a:solidFill>
                <a:latin typeface="+mj-lt"/>
                <a:ea typeface="+mj-ea"/>
                <a:cs typeface="+mj-cs"/>
              </a:rPr>
              <a:t>14</a:t>
            </a:r>
          </a:p>
        </p:txBody>
      </p:sp>
      <p:sp>
        <p:nvSpPr>
          <p:cNvPr id="14" name="TextBox 13">
            <a:extLst>
              <a:ext uri="{FF2B5EF4-FFF2-40B4-BE49-F238E27FC236}">
                <a16:creationId xmlns:a16="http://schemas.microsoft.com/office/drawing/2014/main" id="{A205A733-90EA-94C3-71B2-9A356982C1A0}"/>
              </a:ext>
            </a:extLst>
          </p:cNvPr>
          <p:cNvSpPr txBox="1">
            <a:spLocks noChangeArrowheads="1"/>
          </p:cNvSpPr>
          <p:nvPr/>
        </p:nvSpPr>
        <p:spPr bwMode="auto">
          <a:xfrm>
            <a:off x="1851119" y="1722437"/>
            <a:ext cx="1076325"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 typeface="Wingdings" pitchFamily="2" charset="2"/>
              <a:buNone/>
            </a:pPr>
            <a:r>
              <a:rPr lang="en-US" altLang="en-US" sz="1500" dirty="0"/>
              <a:t>2. No*</a:t>
            </a:r>
          </a:p>
        </p:txBody>
      </p:sp>
      <p:sp>
        <p:nvSpPr>
          <p:cNvPr id="17" name="Rectangle 16">
            <a:extLst>
              <a:ext uri="{FF2B5EF4-FFF2-40B4-BE49-F238E27FC236}">
                <a16:creationId xmlns:a16="http://schemas.microsoft.com/office/drawing/2014/main" id="{0474991E-8DD9-D44E-9AE9-DFC3451B0D10}"/>
              </a:ext>
            </a:extLst>
          </p:cNvPr>
          <p:cNvSpPr/>
          <p:nvPr/>
        </p:nvSpPr>
        <p:spPr>
          <a:xfrm>
            <a:off x="1835582" y="1755775"/>
            <a:ext cx="1081088" cy="2889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sp>
        <p:nvSpPr>
          <p:cNvPr id="11" name="TextBox 10">
            <a:extLst>
              <a:ext uri="{FF2B5EF4-FFF2-40B4-BE49-F238E27FC236}">
                <a16:creationId xmlns:a16="http://schemas.microsoft.com/office/drawing/2014/main" id="{18C2C1C3-B8F0-FB1D-FB56-339DB45B9414}"/>
              </a:ext>
            </a:extLst>
          </p:cNvPr>
          <p:cNvSpPr txBox="1">
            <a:spLocks noChangeArrowheads="1"/>
          </p:cNvSpPr>
          <p:nvPr/>
        </p:nvSpPr>
        <p:spPr bwMode="auto">
          <a:xfrm>
            <a:off x="330643" y="1706698"/>
            <a:ext cx="906462"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GB" altLang="en-US" sz="1500" dirty="0"/>
              <a:t>1. Si</a:t>
            </a:r>
          </a:p>
        </p:txBody>
      </p:sp>
      <p:cxnSp>
        <p:nvCxnSpPr>
          <p:cNvPr id="13" name="Straight Arrow Connector 12">
            <a:extLst>
              <a:ext uri="{FF2B5EF4-FFF2-40B4-BE49-F238E27FC236}">
                <a16:creationId xmlns:a16="http://schemas.microsoft.com/office/drawing/2014/main" id="{E62A7325-C560-D248-9D36-C012CCEF55B5}"/>
              </a:ext>
            </a:extLst>
          </p:cNvPr>
          <p:cNvCxnSpPr/>
          <p:nvPr/>
        </p:nvCxnSpPr>
        <p:spPr>
          <a:xfrm flipV="1">
            <a:off x="1691680" y="5427663"/>
            <a:ext cx="0" cy="755650"/>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pic>
        <p:nvPicPr>
          <p:cNvPr id="4" name="Picture 3">
            <a:extLst>
              <a:ext uri="{FF2B5EF4-FFF2-40B4-BE49-F238E27FC236}">
                <a16:creationId xmlns:a16="http://schemas.microsoft.com/office/drawing/2014/main" id="{C6F4B41E-C366-4327-ADAF-AAD3573221BF}"/>
              </a:ext>
            </a:extLst>
          </p:cNvPr>
          <p:cNvPicPr>
            <a:picLocks noChangeAspect="1"/>
          </p:cNvPicPr>
          <p:nvPr/>
        </p:nvPicPr>
        <p:blipFill>
          <a:blip r:embed="rId2"/>
          <a:stretch>
            <a:fillRect/>
          </a:stretch>
        </p:blipFill>
        <p:spPr>
          <a:xfrm>
            <a:off x="288179" y="3573016"/>
            <a:ext cx="3505195" cy="1625600"/>
          </a:xfrm>
          <a:prstGeom prst="rect">
            <a:avLst/>
          </a:prstGeom>
        </p:spPr>
      </p:pic>
      <p:pic>
        <p:nvPicPr>
          <p:cNvPr id="6" name="Picture 5">
            <a:extLst>
              <a:ext uri="{FF2B5EF4-FFF2-40B4-BE49-F238E27FC236}">
                <a16:creationId xmlns:a16="http://schemas.microsoft.com/office/drawing/2014/main" id="{2172CEEC-33A2-0E2B-3BA2-43F5D466C0C6}"/>
              </a:ext>
            </a:extLst>
          </p:cNvPr>
          <p:cNvPicPr>
            <a:picLocks noChangeAspect="1"/>
          </p:cNvPicPr>
          <p:nvPr/>
        </p:nvPicPr>
        <p:blipFill>
          <a:blip r:embed="rId3"/>
          <a:stretch>
            <a:fillRect/>
          </a:stretch>
        </p:blipFill>
        <p:spPr>
          <a:xfrm>
            <a:off x="4304576" y="217195"/>
            <a:ext cx="4222159" cy="6423610"/>
          </a:xfrm>
          <a:prstGeom prst="rect">
            <a:avLst/>
          </a:prstGeom>
        </p:spPr>
      </p:pic>
      <p:sp>
        <p:nvSpPr>
          <p:cNvPr id="18" name="Content Placeholder 2">
            <a:extLst>
              <a:ext uri="{FF2B5EF4-FFF2-40B4-BE49-F238E27FC236}">
                <a16:creationId xmlns:a16="http://schemas.microsoft.com/office/drawing/2014/main" id="{892F832A-FD46-EC43-90ED-78B96156CD8D}"/>
              </a:ext>
            </a:extLst>
          </p:cNvPr>
          <p:cNvSpPr txBox="1">
            <a:spLocks/>
          </p:cNvSpPr>
          <p:nvPr/>
        </p:nvSpPr>
        <p:spPr>
          <a:xfrm>
            <a:off x="4389280" y="1117578"/>
            <a:ext cx="4191344" cy="2743470"/>
          </a:xfrm>
          <a:prstGeom prst="rect">
            <a:avLst/>
          </a:prstGeom>
          <a:solidFill>
            <a:schemeClr val="accent5">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a:bodyPr>
          <a:lstStyle/>
          <a:p>
            <a:pPr algn="ctr" eaLnBrk="1" fontAlgn="auto" hangingPunct="1">
              <a:spcBef>
                <a:spcPts val="600"/>
              </a:spcBef>
              <a:spcAft>
                <a:spcPts val="0"/>
              </a:spcAft>
              <a:buClr>
                <a:schemeClr val="accent1"/>
              </a:buClr>
              <a:buSzPct val="70000"/>
              <a:buFont typeface="Wingdings"/>
              <a:buNone/>
              <a:defRPr/>
            </a:pPr>
            <a:r>
              <a:rPr lang="es-ES_tradnl" sz="1400" noProof="0" dirty="0"/>
              <a:t>Ngozi Okonjo-Iweala no es reflejada como una victima en esta noticia. </a:t>
            </a:r>
          </a:p>
          <a:p>
            <a:pPr algn="ctr" eaLnBrk="1" fontAlgn="auto" hangingPunct="1">
              <a:spcBef>
                <a:spcPts val="600"/>
              </a:spcBef>
              <a:spcAft>
                <a:spcPts val="0"/>
              </a:spcAft>
              <a:buClr>
                <a:schemeClr val="accent1"/>
              </a:buClr>
              <a:buSzPct val="70000"/>
              <a:defRPr/>
            </a:pPr>
            <a:r>
              <a:rPr lang="es-ES_tradnl" sz="1400" noProof="0" dirty="0"/>
              <a:t>Se codifica a una persona como victima si la palabra ‘victima’ o se la describe o se sugiere en la noticia que es una victima – ej. Al utilizar un lenguaje o imágenes que inspiran emociones como lastima, horror, piedad. </a:t>
            </a:r>
          </a:p>
          <a:p>
            <a:pPr algn="ctr" eaLnBrk="1" fontAlgn="auto" hangingPunct="1">
              <a:spcBef>
                <a:spcPts val="600"/>
              </a:spcBef>
              <a:spcAft>
                <a:spcPts val="0"/>
              </a:spcAft>
              <a:buClr>
                <a:schemeClr val="accent1"/>
              </a:buClr>
              <a:buSzPct val="70000"/>
              <a:defRPr/>
            </a:pPr>
            <a:endParaRPr lang="es-ES_tradnl" sz="1400" noProof="0" dirty="0"/>
          </a:p>
          <a:p>
            <a:pPr algn="ctr" eaLnBrk="1" hangingPunct="1">
              <a:defRPr/>
            </a:pPr>
            <a:r>
              <a:rPr lang="es-ES_tradnl" sz="1400" noProof="0" dirty="0"/>
              <a:t>*</a:t>
            </a:r>
            <a:r>
              <a:rPr lang="es-ES_tradnl" sz="1400" b="1" noProof="0" dirty="0"/>
              <a:t>Si Ud. Codifica ‘2’ en la pregunta 14, entonces se saltan pregunta la 15 y 16.</a:t>
            </a:r>
            <a:r>
              <a:rPr lang="es-ES_tradnl" sz="1400" noProof="0" dirty="0"/>
              <a:t> Y se va la pregunta 17.  </a:t>
            </a:r>
            <a:endParaRPr lang="en-US" sz="1400" dirty="0"/>
          </a:p>
          <a:p>
            <a:pPr algn="ctr" eaLnBrk="1" fontAlgn="auto" hangingPunct="1">
              <a:spcBef>
                <a:spcPts val="600"/>
              </a:spcBef>
              <a:spcAft>
                <a:spcPts val="0"/>
              </a:spcAft>
              <a:buClr>
                <a:schemeClr val="accent1"/>
              </a:buClr>
              <a:buSzPct val="70000"/>
              <a:defRPr/>
            </a:pPr>
            <a:endParaRPr lang="en-US" sz="1400" dirty="0"/>
          </a:p>
          <a:p>
            <a:pPr algn="ctr" eaLnBrk="1" fontAlgn="auto" hangingPunct="1">
              <a:spcBef>
                <a:spcPts val="600"/>
              </a:spcBef>
              <a:spcAft>
                <a:spcPts val="0"/>
              </a:spcAft>
              <a:buClr>
                <a:schemeClr val="accent1"/>
              </a:buClr>
              <a:buSzPct val="70000"/>
              <a:defRPr/>
            </a:pPr>
            <a:endParaRPr lang="en-US" sz="1400" b="1" dirty="0"/>
          </a:p>
          <a:p>
            <a:pPr algn="ctr" eaLnBrk="1" fontAlgn="auto" hangingPunct="1">
              <a:spcBef>
                <a:spcPts val="600"/>
              </a:spcBef>
              <a:spcAft>
                <a:spcPts val="0"/>
              </a:spcAft>
              <a:buClr>
                <a:schemeClr val="accent1"/>
              </a:buClr>
              <a:buSzPct val="70000"/>
              <a:defRPr/>
            </a:pPr>
            <a:endParaRPr lang="en-US" sz="1400" dirty="0"/>
          </a:p>
        </p:txBody>
      </p:sp>
      <p:pic>
        <p:nvPicPr>
          <p:cNvPr id="7" name="Picture 6" descr="A person and person sitting on a globe&#10;&#10;AI-generated content may be incorrect.">
            <a:extLst>
              <a:ext uri="{FF2B5EF4-FFF2-40B4-BE49-F238E27FC236}">
                <a16:creationId xmlns:a16="http://schemas.microsoft.com/office/drawing/2014/main" id="{588AAD29-CA6D-9983-CAD0-FFBECB25FA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038" y="5774505"/>
            <a:ext cx="720080" cy="10081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4"/>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animEffect transition="in" filter="fade">
                                      <p:cBhvr>
                                        <p:cTn id="9" dur="2000"/>
                                        <p:tgtEl>
                                          <p:spTgt spid="18"/>
                                        </p:tgtEl>
                                      </p:cBhvr>
                                    </p:animEffect>
                                  </p:childTnLst>
                                </p:cTn>
                              </p:par>
                            </p:childTnLst>
                          </p:cTn>
                        </p:par>
                        <p:par>
                          <p:cTn id="10" fill="hold" nodeType="afterGroup">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1" grpId="0"/>
      <p:bldP spid="1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itle 1">
            <a:extLst>
              <a:ext uri="{FF2B5EF4-FFF2-40B4-BE49-F238E27FC236}">
                <a16:creationId xmlns:a16="http://schemas.microsoft.com/office/drawing/2014/main" id="{B7EC288A-3B5B-E04D-8602-3C3953B0BDE3}"/>
              </a:ext>
            </a:extLst>
          </p:cNvPr>
          <p:cNvSpPr txBox="1">
            <a:spLocks/>
          </p:cNvSpPr>
          <p:nvPr/>
        </p:nvSpPr>
        <p:spPr>
          <a:xfrm>
            <a:off x="123825" y="-201613"/>
            <a:ext cx="3543300" cy="831851"/>
          </a:xfrm>
          <a:prstGeom prst="rect">
            <a:avLst/>
          </a:prstGeom>
        </p:spPr>
        <p:txBody>
          <a:bodyPr anchor="b">
            <a:normAutofit/>
          </a:bodyPr>
          <a:lstStyle/>
          <a:p>
            <a:pPr eaLnBrk="1" fontAlgn="auto" hangingPunct="1">
              <a:spcAft>
                <a:spcPts val="0"/>
              </a:spcAft>
              <a:defRPr/>
            </a:pPr>
            <a:r>
              <a:rPr lang="en-US" sz="3000" cap="small" dirty="0">
                <a:solidFill>
                  <a:srgbClr val="00B0F0"/>
                </a:solidFill>
                <a:latin typeface="Arial" charset="0"/>
              </a:rPr>
              <a:t> </a:t>
            </a:r>
            <a:r>
              <a:rPr lang="en-US" sz="3000" b="1" cap="small" dirty="0">
                <a:solidFill>
                  <a:schemeClr val="accent1">
                    <a:lumMod val="50000"/>
                  </a:schemeClr>
                </a:solidFill>
                <a:latin typeface="+mj-lt"/>
                <a:ea typeface="+mj-ea"/>
                <a:cs typeface="+mj-cs"/>
              </a:rPr>
              <a:t>PREGUNTA </a:t>
            </a:r>
            <a:r>
              <a:rPr lang="en-US" sz="3000" b="1" cap="small" dirty="0">
                <a:solidFill>
                  <a:schemeClr val="accent1">
                    <a:lumMod val="50000"/>
                  </a:schemeClr>
                </a:solidFill>
                <a:latin typeface="Arial" charset="0"/>
              </a:rPr>
              <a:t>15</a:t>
            </a:r>
          </a:p>
        </p:txBody>
      </p:sp>
      <p:sp>
        <p:nvSpPr>
          <p:cNvPr id="40962" name="TextBox 3">
            <a:extLst>
              <a:ext uri="{FF2B5EF4-FFF2-40B4-BE49-F238E27FC236}">
                <a16:creationId xmlns:a16="http://schemas.microsoft.com/office/drawing/2014/main" id="{B231D641-570B-8D87-59DC-C5C16036E8A8}"/>
              </a:ext>
            </a:extLst>
          </p:cNvPr>
          <p:cNvSpPr txBox="1">
            <a:spLocks noChangeArrowheads="1"/>
          </p:cNvSpPr>
          <p:nvPr/>
        </p:nvSpPr>
        <p:spPr bwMode="auto">
          <a:xfrm>
            <a:off x="255588" y="557213"/>
            <a:ext cx="358933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sz="1800" noProof="0" dirty="0"/>
              <a:t>La noticia identifica a Ngozi Okonjo-Iweala como victima</a:t>
            </a:r>
            <a:r>
              <a:rPr lang="en-US" altLang="en-US" sz="1800" dirty="0"/>
              <a:t>?  </a:t>
            </a:r>
          </a:p>
        </p:txBody>
      </p:sp>
      <p:sp>
        <p:nvSpPr>
          <p:cNvPr id="18" name="TextBox 17">
            <a:extLst>
              <a:ext uri="{FF2B5EF4-FFF2-40B4-BE49-F238E27FC236}">
                <a16:creationId xmlns:a16="http://schemas.microsoft.com/office/drawing/2014/main" id="{A6825EBA-FF30-CBDD-648C-9AE2E63B86E9}"/>
              </a:ext>
            </a:extLst>
          </p:cNvPr>
          <p:cNvSpPr txBox="1">
            <a:spLocks noChangeArrowheads="1"/>
          </p:cNvSpPr>
          <p:nvPr/>
        </p:nvSpPr>
        <p:spPr bwMode="auto">
          <a:xfrm>
            <a:off x="123825" y="1168788"/>
            <a:ext cx="430415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sz="1400" noProof="0" dirty="0">
                <a:solidFill>
                  <a:srgbClr val="FF0000"/>
                </a:solidFill>
              </a:rPr>
              <a:t>Se salta esta pregunta por respuesta entregada en P.14.</a:t>
            </a:r>
          </a:p>
        </p:txBody>
      </p:sp>
      <p:sp>
        <p:nvSpPr>
          <p:cNvPr id="40964" name="TextBox 3">
            <a:extLst>
              <a:ext uri="{FF2B5EF4-FFF2-40B4-BE49-F238E27FC236}">
                <a16:creationId xmlns:a16="http://schemas.microsoft.com/office/drawing/2014/main" id="{BD8E7E93-F1E8-B873-3F78-45EC22923722}"/>
              </a:ext>
            </a:extLst>
          </p:cNvPr>
          <p:cNvSpPr txBox="1">
            <a:spLocks noChangeArrowheads="1"/>
          </p:cNvSpPr>
          <p:nvPr/>
        </p:nvSpPr>
        <p:spPr bwMode="auto">
          <a:xfrm>
            <a:off x="209550" y="2286369"/>
            <a:ext cx="3849094"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sz="1800" noProof="0" dirty="0"/>
              <a:t>¿La noticia identifica a Ngozi Okonjo-Iweala como sobreviviente?  </a:t>
            </a:r>
          </a:p>
        </p:txBody>
      </p:sp>
      <p:sp>
        <p:nvSpPr>
          <p:cNvPr id="21" name="TextBox 20">
            <a:extLst>
              <a:ext uri="{FF2B5EF4-FFF2-40B4-BE49-F238E27FC236}">
                <a16:creationId xmlns:a16="http://schemas.microsoft.com/office/drawing/2014/main" id="{D1220029-C13A-D9D1-A8CC-6567D3A61889}"/>
              </a:ext>
            </a:extLst>
          </p:cNvPr>
          <p:cNvSpPr txBox="1">
            <a:spLocks noChangeArrowheads="1"/>
          </p:cNvSpPr>
          <p:nvPr/>
        </p:nvSpPr>
        <p:spPr bwMode="auto">
          <a:xfrm>
            <a:off x="217702" y="3340716"/>
            <a:ext cx="38030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sz="1400" noProof="0" dirty="0">
                <a:solidFill>
                  <a:srgbClr val="FF0000"/>
                </a:solidFill>
              </a:rPr>
              <a:t>Se salta esta pregunta por respuesta entregada en P.14. </a:t>
            </a:r>
          </a:p>
        </p:txBody>
      </p:sp>
      <p:sp>
        <p:nvSpPr>
          <p:cNvPr id="15" name="Rectangle 14">
            <a:extLst>
              <a:ext uri="{FF2B5EF4-FFF2-40B4-BE49-F238E27FC236}">
                <a16:creationId xmlns:a16="http://schemas.microsoft.com/office/drawing/2014/main" id="{6F778AC6-B5CF-EB4A-95EC-55D7E07143FD}"/>
              </a:ext>
            </a:extLst>
          </p:cNvPr>
          <p:cNvSpPr/>
          <p:nvPr/>
        </p:nvSpPr>
        <p:spPr>
          <a:xfrm>
            <a:off x="217702" y="1720230"/>
            <a:ext cx="3147015" cy="553998"/>
          </a:xfrm>
          <a:prstGeom prst="rect">
            <a:avLst/>
          </a:prstGeom>
        </p:spPr>
        <p:txBody>
          <a:bodyPr wrap="none">
            <a:spAutoFit/>
          </a:bodyPr>
          <a:lstStyle/>
          <a:p>
            <a:pPr eaLnBrk="1" fontAlgn="auto" hangingPunct="1">
              <a:spcAft>
                <a:spcPts val="0"/>
              </a:spcAft>
              <a:defRPr/>
            </a:pPr>
            <a:r>
              <a:rPr lang="en-US" sz="3000" b="1" cap="small" dirty="0">
                <a:solidFill>
                  <a:schemeClr val="accent1">
                    <a:lumMod val="50000"/>
                  </a:schemeClr>
                </a:solidFill>
                <a:latin typeface="+mj-lt"/>
                <a:ea typeface="+mj-ea"/>
                <a:cs typeface="+mj-cs"/>
              </a:rPr>
              <a:t>PREGUNTA</a:t>
            </a:r>
            <a:r>
              <a:rPr lang="en-US" sz="3000" cap="small" dirty="0">
                <a:solidFill>
                  <a:srgbClr val="00B0F0"/>
                </a:solidFill>
                <a:latin typeface="Arial" charset="0"/>
              </a:rPr>
              <a:t> </a:t>
            </a:r>
            <a:r>
              <a:rPr lang="en-US" sz="3000" b="1" cap="small" dirty="0">
                <a:solidFill>
                  <a:schemeClr val="accent1">
                    <a:lumMod val="50000"/>
                  </a:schemeClr>
                </a:solidFill>
                <a:latin typeface="Arial" charset="0"/>
              </a:rPr>
              <a:t>16</a:t>
            </a:r>
          </a:p>
        </p:txBody>
      </p:sp>
      <p:sp>
        <p:nvSpPr>
          <p:cNvPr id="16" name="Oval 15">
            <a:extLst>
              <a:ext uri="{FF2B5EF4-FFF2-40B4-BE49-F238E27FC236}">
                <a16:creationId xmlns:a16="http://schemas.microsoft.com/office/drawing/2014/main" id="{CEC4D2C8-C336-B441-837F-FAE613A5979F}"/>
              </a:ext>
            </a:extLst>
          </p:cNvPr>
          <p:cNvSpPr/>
          <p:nvPr/>
        </p:nvSpPr>
        <p:spPr>
          <a:xfrm>
            <a:off x="209550" y="730250"/>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pic>
        <p:nvPicPr>
          <p:cNvPr id="40970" name="Picture 1">
            <a:extLst>
              <a:ext uri="{FF2B5EF4-FFF2-40B4-BE49-F238E27FC236}">
                <a16:creationId xmlns:a16="http://schemas.microsoft.com/office/drawing/2014/main" id="{94C81E54-9B2A-F3F1-6189-7832C9E528E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0500" y="2282825"/>
            <a:ext cx="65088"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a:extLst>
              <a:ext uri="{FF2B5EF4-FFF2-40B4-BE49-F238E27FC236}">
                <a16:creationId xmlns:a16="http://schemas.microsoft.com/office/drawing/2014/main" id="{5D80D55B-1F97-3242-97B2-5008790FA3D4}"/>
              </a:ext>
            </a:extLst>
          </p:cNvPr>
          <p:cNvCxnSpPr/>
          <p:nvPr/>
        </p:nvCxnSpPr>
        <p:spPr>
          <a:xfrm flipV="1">
            <a:off x="2110406" y="5779309"/>
            <a:ext cx="0" cy="454025"/>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a:extLst>
              <a:ext uri="{FF2B5EF4-FFF2-40B4-BE49-F238E27FC236}">
                <a16:creationId xmlns:a16="http://schemas.microsoft.com/office/drawing/2014/main" id="{0525E545-C21B-D44B-A1BD-28E44CFC6802}"/>
              </a:ext>
            </a:extLst>
          </p:cNvPr>
          <p:cNvCxnSpPr/>
          <p:nvPr/>
        </p:nvCxnSpPr>
        <p:spPr>
          <a:xfrm flipH="1" flipV="1">
            <a:off x="2420900" y="5779309"/>
            <a:ext cx="12700" cy="439737"/>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pic>
        <p:nvPicPr>
          <p:cNvPr id="2" name="Picture 1" descr="A person and person sitting on a globe&#10;&#10;AI-generated content may be incorrect.">
            <a:extLst>
              <a:ext uri="{FF2B5EF4-FFF2-40B4-BE49-F238E27FC236}">
                <a16:creationId xmlns:a16="http://schemas.microsoft.com/office/drawing/2014/main" id="{60DC34E4-AA1A-0241-3470-C1AB2749CD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6161" y="5891213"/>
            <a:ext cx="606714" cy="966787"/>
          </a:xfrm>
          <a:prstGeom prst="rect">
            <a:avLst/>
          </a:prstGeom>
        </p:spPr>
      </p:pic>
      <p:pic>
        <p:nvPicPr>
          <p:cNvPr id="5" name="Picture 4">
            <a:extLst>
              <a:ext uri="{FF2B5EF4-FFF2-40B4-BE49-F238E27FC236}">
                <a16:creationId xmlns:a16="http://schemas.microsoft.com/office/drawing/2014/main" id="{FF589A23-277B-5896-7691-7BF262A408F8}"/>
              </a:ext>
            </a:extLst>
          </p:cNvPr>
          <p:cNvPicPr>
            <a:picLocks noChangeAspect="1"/>
          </p:cNvPicPr>
          <p:nvPr/>
        </p:nvPicPr>
        <p:blipFill>
          <a:blip r:embed="rId4"/>
          <a:stretch>
            <a:fillRect/>
          </a:stretch>
        </p:blipFill>
        <p:spPr>
          <a:xfrm>
            <a:off x="255588" y="4061194"/>
            <a:ext cx="3752256" cy="1625600"/>
          </a:xfrm>
          <a:prstGeom prst="rect">
            <a:avLst/>
          </a:prstGeom>
        </p:spPr>
      </p:pic>
      <p:pic>
        <p:nvPicPr>
          <p:cNvPr id="6" name="Picture 5">
            <a:extLst>
              <a:ext uri="{FF2B5EF4-FFF2-40B4-BE49-F238E27FC236}">
                <a16:creationId xmlns:a16="http://schemas.microsoft.com/office/drawing/2014/main" id="{004AF101-F637-E9C2-1374-2E899F7E0422}"/>
              </a:ext>
            </a:extLst>
          </p:cNvPr>
          <p:cNvPicPr>
            <a:picLocks noChangeAspect="1"/>
          </p:cNvPicPr>
          <p:nvPr/>
        </p:nvPicPr>
        <p:blipFill>
          <a:blip r:embed="rId5"/>
          <a:stretch>
            <a:fillRect/>
          </a:stretch>
        </p:blipFill>
        <p:spPr>
          <a:xfrm>
            <a:off x="4304576" y="217195"/>
            <a:ext cx="4222159" cy="6423610"/>
          </a:xfrm>
          <a:prstGeom prst="rect">
            <a:avLst/>
          </a:prstGeom>
        </p:spPr>
      </p:pic>
      <p:sp>
        <p:nvSpPr>
          <p:cNvPr id="19" name="Content Placeholder 2">
            <a:extLst>
              <a:ext uri="{FF2B5EF4-FFF2-40B4-BE49-F238E27FC236}">
                <a16:creationId xmlns:a16="http://schemas.microsoft.com/office/drawing/2014/main" id="{EF255B13-5E2F-DF4F-820F-9AB5FE7187BC}"/>
              </a:ext>
            </a:extLst>
          </p:cNvPr>
          <p:cNvSpPr txBox="1">
            <a:spLocks/>
          </p:cNvSpPr>
          <p:nvPr/>
        </p:nvSpPr>
        <p:spPr>
          <a:xfrm>
            <a:off x="4572000" y="2274228"/>
            <a:ext cx="3816424" cy="862012"/>
          </a:xfrm>
          <a:prstGeom prst="rect">
            <a:avLst/>
          </a:prstGeom>
          <a:solidFill>
            <a:schemeClr val="accent5">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a:bodyPr>
          <a:lstStyle/>
          <a:p>
            <a:pPr algn="ctr" eaLnBrk="1" fontAlgn="auto" hangingPunct="1">
              <a:spcBef>
                <a:spcPts val="600"/>
              </a:spcBef>
              <a:spcAft>
                <a:spcPts val="0"/>
              </a:spcAft>
              <a:buClr>
                <a:schemeClr val="accent1"/>
              </a:buClr>
              <a:buSzPct val="70000"/>
              <a:buFont typeface="Wingdings"/>
              <a:buNone/>
              <a:defRPr/>
            </a:pPr>
            <a:r>
              <a:rPr lang="es-ES_tradnl" sz="1400" noProof="0" dirty="0"/>
              <a:t>Como la respuesta para la pregunta 14 fue ‘no” entonces saltamos las preguntas 15 y 16.</a:t>
            </a:r>
          </a:p>
          <a:p>
            <a:pPr algn="ctr" eaLnBrk="1" fontAlgn="auto" hangingPunct="1">
              <a:spcBef>
                <a:spcPts val="600"/>
              </a:spcBef>
              <a:spcAft>
                <a:spcPts val="0"/>
              </a:spcAft>
              <a:buClr>
                <a:schemeClr val="accent1"/>
              </a:buClr>
              <a:buSzPct val="70000"/>
              <a:buFont typeface="Wingdings"/>
              <a:buNone/>
              <a:defRPr/>
            </a:pP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par>
                          <p:cTn id="8" fill="hold" nodeType="afterGroup">
                            <p:stCondLst>
                              <p:cond delay="2000"/>
                            </p:stCondLst>
                            <p:childTnLst>
                              <p:par>
                                <p:cTn id="9" presetID="1" presetClass="entr" presetSubtype="0" fill="hold" grpId="0" nodeType="afterEffect">
                                  <p:stCondLst>
                                    <p:cond delay="1000"/>
                                  </p:stCondLst>
                                  <p:childTnLst>
                                    <p:set>
                                      <p:cBhvr>
                                        <p:cTn id="10" dur="1" fill="hold">
                                          <p:stCondLst>
                                            <p:cond delay="0"/>
                                          </p:stCondLst>
                                        </p:cTn>
                                        <p:tgtEl>
                                          <p:spTgt spid="18"/>
                                        </p:tgtEl>
                                        <p:attrNameLst>
                                          <p:attrName>style.visibility</p:attrName>
                                        </p:attrNameLst>
                                      </p:cBhvr>
                                      <p:to>
                                        <p:strVal val="visible"/>
                                      </p:to>
                                    </p:set>
                                  </p:childTnLst>
                                </p:cTn>
                              </p:par>
                            </p:childTnLst>
                          </p:cTn>
                        </p:par>
                        <p:par>
                          <p:cTn id="11" fill="hold" nodeType="afterGroup">
                            <p:stCondLst>
                              <p:cond delay="3000"/>
                            </p:stCondLst>
                            <p:childTnLst>
                              <p:par>
                                <p:cTn id="12" presetID="1" presetClass="entr" presetSubtype="0" fill="hold" grpId="0" nodeType="afterEffect">
                                  <p:stCondLst>
                                    <p:cond delay="1000"/>
                                  </p:stCondLst>
                                  <p:childTnLst>
                                    <p:set>
                                      <p:cBhvr>
                                        <p:cTn id="13"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1" grpId="0"/>
      <p:bldP spid="1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5FD10E-3192-12C8-30CF-C9182D5986BA}"/>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730000A5-F5E3-C4A1-53DA-BF0183E5FA9A}"/>
              </a:ext>
            </a:extLst>
          </p:cNvPr>
          <p:cNvSpPr txBox="1">
            <a:spLocks/>
          </p:cNvSpPr>
          <p:nvPr/>
        </p:nvSpPr>
        <p:spPr>
          <a:xfrm>
            <a:off x="255588" y="241142"/>
            <a:ext cx="3543300" cy="831851"/>
          </a:xfrm>
          <a:prstGeom prst="rect">
            <a:avLst/>
          </a:prstGeom>
        </p:spPr>
        <p:txBody>
          <a:bodyPr anchor="b">
            <a:normAutofit/>
          </a:bodyPr>
          <a:lstStyle/>
          <a:p>
            <a:pPr eaLnBrk="1" fontAlgn="auto" hangingPunct="1">
              <a:spcAft>
                <a:spcPts val="0"/>
              </a:spcAft>
              <a:defRPr/>
            </a:pPr>
            <a:r>
              <a:rPr lang="en-US" sz="3000" b="1" cap="small" dirty="0">
                <a:solidFill>
                  <a:schemeClr val="accent1">
                    <a:lumMod val="50000"/>
                  </a:schemeClr>
                </a:solidFill>
                <a:latin typeface="+mj-lt"/>
                <a:ea typeface="+mj-ea"/>
                <a:cs typeface="+mj-cs"/>
              </a:rPr>
              <a:t>PREGUNTA</a:t>
            </a:r>
            <a:r>
              <a:rPr lang="en-US" sz="3000" cap="small" dirty="0">
                <a:solidFill>
                  <a:srgbClr val="00B0F0"/>
                </a:solidFill>
                <a:latin typeface="Arial" charset="0"/>
              </a:rPr>
              <a:t> </a:t>
            </a:r>
            <a:r>
              <a:rPr lang="en-US" sz="3000" b="1" cap="small" dirty="0">
                <a:solidFill>
                  <a:schemeClr val="accent1">
                    <a:lumMod val="50000"/>
                  </a:schemeClr>
                </a:solidFill>
                <a:latin typeface="Arial" charset="0"/>
              </a:rPr>
              <a:t>17</a:t>
            </a:r>
          </a:p>
        </p:txBody>
      </p:sp>
      <p:sp>
        <p:nvSpPr>
          <p:cNvPr id="40962" name="TextBox 3">
            <a:extLst>
              <a:ext uri="{FF2B5EF4-FFF2-40B4-BE49-F238E27FC236}">
                <a16:creationId xmlns:a16="http://schemas.microsoft.com/office/drawing/2014/main" id="{D2D6E4B7-400E-4D65-15F9-E00550C09602}"/>
              </a:ext>
            </a:extLst>
          </p:cNvPr>
          <p:cNvSpPr txBox="1">
            <a:spLocks noChangeArrowheads="1"/>
          </p:cNvSpPr>
          <p:nvPr/>
        </p:nvSpPr>
        <p:spPr bwMode="auto">
          <a:xfrm>
            <a:off x="304181" y="1496062"/>
            <a:ext cx="364237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sz="1800" noProof="0" dirty="0"/>
              <a:t>¿Esta noticia identifica a Ngozi Okonjo-Iweala como parte de una minoría?  </a:t>
            </a:r>
          </a:p>
        </p:txBody>
      </p:sp>
      <p:sp>
        <p:nvSpPr>
          <p:cNvPr id="16" name="Oval 15">
            <a:extLst>
              <a:ext uri="{FF2B5EF4-FFF2-40B4-BE49-F238E27FC236}">
                <a16:creationId xmlns:a16="http://schemas.microsoft.com/office/drawing/2014/main" id="{9E107D0B-05FB-49FE-743A-5AC7114BECE7}"/>
              </a:ext>
            </a:extLst>
          </p:cNvPr>
          <p:cNvSpPr/>
          <p:nvPr/>
        </p:nvSpPr>
        <p:spPr>
          <a:xfrm>
            <a:off x="209550" y="730250"/>
            <a:ext cx="46038" cy="460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cxnSp>
        <p:nvCxnSpPr>
          <p:cNvPr id="17" name="Straight Arrow Connector 16">
            <a:extLst>
              <a:ext uri="{FF2B5EF4-FFF2-40B4-BE49-F238E27FC236}">
                <a16:creationId xmlns:a16="http://schemas.microsoft.com/office/drawing/2014/main" id="{7D9DCC7B-F13D-03BF-9E7E-213B2898BD01}"/>
              </a:ext>
            </a:extLst>
          </p:cNvPr>
          <p:cNvCxnSpPr/>
          <p:nvPr/>
        </p:nvCxnSpPr>
        <p:spPr>
          <a:xfrm flipH="1" flipV="1">
            <a:off x="2771800" y="5671344"/>
            <a:ext cx="12700" cy="439737"/>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pic>
        <p:nvPicPr>
          <p:cNvPr id="2" name="Picture 1" descr="A person and person sitting on a globe&#10;&#10;AI-generated content may be incorrect.">
            <a:extLst>
              <a:ext uri="{FF2B5EF4-FFF2-40B4-BE49-F238E27FC236}">
                <a16:creationId xmlns:a16="http://schemas.microsoft.com/office/drawing/2014/main" id="{E1BCC2E4-46D7-D471-0205-5353071BF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6161" y="5891213"/>
            <a:ext cx="606714" cy="966787"/>
          </a:xfrm>
          <a:prstGeom prst="rect">
            <a:avLst/>
          </a:prstGeom>
        </p:spPr>
      </p:pic>
      <p:pic>
        <p:nvPicPr>
          <p:cNvPr id="4" name="Picture 3">
            <a:extLst>
              <a:ext uri="{FF2B5EF4-FFF2-40B4-BE49-F238E27FC236}">
                <a16:creationId xmlns:a16="http://schemas.microsoft.com/office/drawing/2014/main" id="{A9E06173-7BA1-5C49-3710-AAB45F32A765}"/>
              </a:ext>
            </a:extLst>
          </p:cNvPr>
          <p:cNvPicPr>
            <a:picLocks noChangeAspect="1"/>
          </p:cNvPicPr>
          <p:nvPr/>
        </p:nvPicPr>
        <p:blipFill>
          <a:blip r:embed="rId3"/>
          <a:stretch>
            <a:fillRect/>
          </a:stretch>
        </p:blipFill>
        <p:spPr>
          <a:xfrm>
            <a:off x="304181" y="3429000"/>
            <a:ext cx="3642370" cy="2179455"/>
          </a:xfrm>
          <a:prstGeom prst="rect">
            <a:avLst/>
          </a:prstGeom>
        </p:spPr>
      </p:pic>
      <p:pic>
        <p:nvPicPr>
          <p:cNvPr id="6" name="Picture 5">
            <a:extLst>
              <a:ext uri="{FF2B5EF4-FFF2-40B4-BE49-F238E27FC236}">
                <a16:creationId xmlns:a16="http://schemas.microsoft.com/office/drawing/2014/main" id="{88F64A56-216B-954A-A257-EB6158A88198}"/>
              </a:ext>
            </a:extLst>
          </p:cNvPr>
          <p:cNvPicPr>
            <a:picLocks noChangeAspect="1"/>
          </p:cNvPicPr>
          <p:nvPr/>
        </p:nvPicPr>
        <p:blipFill>
          <a:blip r:embed="rId4"/>
          <a:stretch>
            <a:fillRect/>
          </a:stretch>
        </p:blipFill>
        <p:spPr>
          <a:xfrm>
            <a:off x="4304576" y="217195"/>
            <a:ext cx="4222159" cy="6423610"/>
          </a:xfrm>
          <a:prstGeom prst="rect">
            <a:avLst/>
          </a:prstGeom>
        </p:spPr>
      </p:pic>
      <p:sp>
        <p:nvSpPr>
          <p:cNvPr id="19" name="Content Placeholder 2">
            <a:extLst>
              <a:ext uri="{FF2B5EF4-FFF2-40B4-BE49-F238E27FC236}">
                <a16:creationId xmlns:a16="http://schemas.microsoft.com/office/drawing/2014/main" id="{9EA7D7BD-7725-FA96-A5E8-30EE0AD81B5B}"/>
              </a:ext>
            </a:extLst>
          </p:cNvPr>
          <p:cNvSpPr txBox="1">
            <a:spLocks/>
          </p:cNvSpPr>
          <p:nvPr/>
        </p:nvSpPr>
        <p:spPr>
          <a:xfrm>
            <a:off x="4304576" y="2419392"/>
            <a:ext cx="4116436" cy="869329"/>
          </a:xfrm>
          <a:prstGeom prst="rect">
            <a:avLst/>
          </a:prstGeom>
          <a:solidFill>
            <a:schemeClr val="accent5">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a:bodyPr>
          <a:lstStyle/>
          <a:p>
            <a:pPr algn="ctr" eaLnBrk="1" fontAlgn="auto" hangingPunct="1">
              <a:spcBef>
                <a:spcPts val="600"/>
              </a:spcBef>
              <a:spcAft>
                <a:spcPts val="0"/>
              </a:spcAft>
              <a:buClr>
                <a:schemeClr val="accent1"/>
              </a:buClr>
              <a:buSzPct val="70000"/>
              <a:buFont typeface="Wingdings"/>
              <a:buNone/>
              <a:defRPr/>
            </a:pPr>
            <a:r>
              <a:rPr lang="es-ES_tradnl" sz="1600" noProof="0" dirty="0"/>
              <a:t>Ngozi Okonjo-Iweala no es </a:t>
            </a:r>
            <a:r>
              <a:rPr lang="es-ES_tradnl" sz="1600" dirty="0"/>
              <a:t>representada como una </a:t>
            </a:r>
            <a:r>
              <a:rPr lang="es-ES_tradnl" sz="1600" noProof="0" dirty="0"/>
              <a:t>minoría, entonces codificamos 2, “no”.</a:t>
            </a:r>
          </a:p>
          <a:p>
            <a:pPr algn="ctr" eaLnBrk="1" fontAlgn="auto" hangingPunct="1">
              <a:spcBef>
                <a:spcPts val="600"/>
              </a:spcBef>
              <a:spcAft>
                <a:spcPts val="0"/>
              </a:spcAft>
              <a:buClr>
                <a:schemeClr val="accent1"/>
              </a:buClr>
              <a:buSzPct val="70000"/>
              <a:buFont typeface="Wingdings"/>
              <a:buNone/>
              <a:defRPr/>
            </a:pPr>
            <a:endParaRPr lang="en-US" sz="1400" dirty="0"/>
          </a:p>
        </p:txBody>
      </p:sp>
    </p:spTree>
    <p:extLst>
      <p:ext uri="{BB962C8B-B14F-4D97-AF65-F5344CB8AC3E}">
        <p14:creationId xmlns:p14="http://schemas.microsoft.com/office/powerpoint/2010/main" val="42755997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C946C-8BF2-DE46-9C89-CFCA19A08679}"/>
              </a:ext>
            </a:extLst>
          </p:cNvPr>
          <p:cNvSpPr>
            <a:spLocks noGrp="1"/>
          </p:cNvSpPr>
          <p:nvPr>
            <p:ph type="title"/>
          </p:nvPr>
        </p:nvSpPr>
        <p:spPr>
          <a:xfrm>
            <a:off x="250825" y="620713"/>
            <a:ext cx="5843588" cy="360362"/>
          </a:xfrm>
        </p:spPr>
        <p:txBody>
          <a:bodyPr>
            <a:noAutofit/>
          </a:bodyPr>
          <a:lstStyle/>
          <a:p>
            <a:pPr eaLnBrk="1" fontAlgn="auto" hangingPunct="1">
              <a:spcAft>
                <a:spcPts val="0"/>
              </a:spcAft>
              <a:defRPr/>
            </a:pPr>
            <a:r>
              <a:rPr lang="en-US" sz="3000" b="1" cap="small" dirty="0">
                <a:solidFill>
                  <a:schemeClr val="accent1">
                    <a:lumMod val="50000"/>
                  </a:schemeClr>
                </a:solidFill>
                <a:latin typeface="+mj-lt"/>
                <a:ea typeface="+mj-ea"/>
                <a:cs typeface="+mj-cs"/>
              </a:rPr>
              <a:t>PREGUNTA</a:t>
            </a:r>
            <a:r>
              <a:rPr lang="en-CA" dirty="0">
                <a:solidFill>
                  <a:srgbClr val="00B050"/>
                </a:solidFill>
                <a:latin typeface="Arial" charset="0"/>
                <a:ea typeface="+mn-ea"/>
                <a:cs typeface="Arial" panose="020B0604020202020204" pitchFamily="34" charset="0"/>
              </a:rPr>
              <a:t> </a:t>
            </a:r>
            <a:r>
              <a:rPr lang="en-CA" b="1" dirty="0">
                <a:solidFill>
                  <a:schemeClr val="accent1">
                    <a:lumMod val="50000"/>
                  </a:schemeClr>
                </a:solidFill>
                <a:latin typeface="Arial" charset="0"/>
                <a:ea typeface="+mn-ea"/>
                <a:cs typeface="Arial" panose="020B0604020202020204" pitchFamily="34" charset="0"/>
              </a:rPr>
              <a:t>18-20</a:t>
            </a:r>
            <a:br>
              <a:rPr lang="en-CA" dirty="0">
                <a:solidFill>
                  <a:srgbClr val="00B050"/>
                </a:solidFill>
                <a:latin typeface="Arial" charset="0"/>
                <a:ea typeface="+mn-ea"/>
                <a:cs typeface="Arial" panose="020B0604020202020204" pitchFamily="34" charset="0"/>
              </a:rPr>
            </a:br>
            <a:endParaRPr lang="en-CA" dirty="0">
              <a:solidFill>
                <a:srgbClr val="00B050"/>
              </a:solidFill>
              <a:latin typeface="Arial" charset="0"/>
              <a:ea typeface="+mn-ea"/>
              <a:cs typeface="Arial" panose="020B0604020202020204" pitchFamily="34" charset="0"/>
            </a:endParaRPr>
          </a:p>
        </p:txBody>
      </p:sp>
      <p:sp>
        <p:nvSpPr>
          <p:cNvPr id="41986" name="Content Placeholder 2">
            <a:extLst>
              <a:ext uri="{FF2B5EF4-FFF2-40B4-BE49-F238E27FC236}">
                <a16:creationId xmlns:a16="http://schemas.microsoft.com/office/drawing/2014/main" id="{7A573A51-3343-6F0A-02F4-901BF4A5AB89}"/>
              </a:ext>
            </a:extLst>
          </p:cNvPr>
          <p:cNvSpPr>
            <a:spLocks noGrp="1"/>
          </p:cNvSpPr>
          <p:nvPr>
            <p:ph sz="quarter" idx="1"/>
          </p:nvPr>
        </p:nvSpPr>
        <p:spPr>
          <a:xfrm>
            <a:off x="153530" y="1326898"/>
            <a:ext cx="3959225" cy="2020962"/>
          </a:xfrm>
        </p:spPr>
        <p:txBody>
          <a:bodyPr/>
          <a:lstStyle/>
          <a:p>
            <a:r>
              <a:rPr lang="es-ES_tradnl" sz="1800" noProof="0" dirty="0"/>
              <a:t>Su coordinadora nacional va comunicar cuales son las preguntas especiales (pregunta especial 1, 2 y 3.)</a:t>
            </a:r>
            <a:r>
              <a:rPr lang="es-ES_tradnl" sz="1800" noProof="0" dirty="0">
                <a:solidFill>
                  <a:srgbClr val="00B050"/>
                </a:solidFill>
              </a:rPr>
              <a:t> </a:t>
            </a:r>
          </a:p>
          <a:p>
            <a:r>
              <a:rPr lang="es-ES_tradnl" sz="1800" noProof="0" dirty="0"/>
              <a:t>Por favor siga las instrucciones de su coordinadora nacional.</a:t>
            </a:r>
            <a:endParaRPr lang="en-US" altLang="en-US" dirty="0"/>
          </a:p>
          <a:p>
            <a:endParaRPr lang="en-CA" altLang="en-US" dirty="0"/>
          </a:p>
        </p:txBody>
      </p:sp>
      <p:sp>
        <p:nvSpPr>
          <p:cNvPr id="7" name="Rounded Rectangle 6">
            <a:extLst>
              <a:ext uri="{FF2B5EF4-FFF2-40B4-BE49-F238E27FC236}">
                <a16:creationId xmlns:a16="http://schemas.microsoft.com/office/drawing/2014/main" id="{06131709-FB2C-AA4C-9DC5-7606664B6D2F}"/>
              </a:ext>
            </a:extLst>
          </p:cNvPr>
          <p:cNvSpPr/>
          <p:nvPr/>
        </p:nvSpPr>
        <p:spPr>
          <a:xfrm>
            <a:off x="2904775" y="5249981"/>
            <a:ext cx="1137919" cy="246841"/>
          </a:xfrm>
          <a:prstGeom prst="roundRect">
            <a:avLst>
              <a:gd name="adj" fmla="val 50000"/>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pic>
        <p:nvPicPr>
          <p:cNvPr id="3" name="Picture 2" descr="A person and person sitting on a globe&#10;&#10;AI-generated content may be incorrect.">
            <a:extLst>
              <a:ext uri="{FF2B5EF4-FFF2-40B4-BE49-F238E27FC236}">
                <a16:creationId xmlns:a16="http://schemas.microsoft.com/office/drawing/2014/main" id="{7E132755-8B2B-4C1E-279E-578B352EC8C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357" y="5881863"/>
            <a:ext cx="678933" cy="950507"/>
          </a:xfrm>
          <a:prstGeom prst="rect">
            <a:avLst/>
          </a:prstGeom>
        </p:spPr>
      </p:pic>
      <p:pic>
        <p:nvPicPr>
          <p:cNvPr id="6" name="Picture 5">
            <a:extLst>
              <a:ext uri="{FF2B5EF4-FFF2-40B4-BE49-F238E27FC236}">
                <a16:creationId xmlns:a16="http://schemas.microsoft.com/office/drawing/2014/main" id="{3071B4A2-C875-0C94-AE7E-1BB1E19769B2}"/>
              </a:ext>
            </a:extLst>
          </p:cNvPr>
          <p:cNvPicPr>
            <a:picLocks noChangeAspect="1"/>
          </p:cNvPicPr>
          <p:nvPr/>
        </p:nvPicPr>
        <p:blipFill>
          <a:blip r:embed="rId3"/>
          <a:stretch>
            <a:fillRect/>
          </a:stretch>
        </p:blipFill>
        <p:spPr>
          <a:xfrm>
            <a:off x="250825" y="3871222"/>
            <a:ext cx="3791869" cy="1625600"/>
          </a:xfrm>
          <a:prstGeom prst="rect">
            <a:avLst/>
          </a:prstGeom>
        </p:spPr>
      </p:pic>
      <p:pic>
        <p:nvPicPr>
          <p:cNvPr id="8" name="Picture 7">
            <a:extLst>
              <a:ext uri="{FF2B5EF4-FFF2-40B4-BE49-F238E27FC236}">
                <a16:creationId xmlns:a16="http://schemas.microsoft.com/office/drawing/2014/main" id="{9F3C9DA2-D42B-7006-2278-846402F40493}"/>
              </a:ext>
            </a:extLst>
          </p:cNvPr>
          <p:cNvPicPr>
            <a:picLocks noChangeAspect="1"/>
          </p:cNvPicPr>
          <p:nvPr/>
        </p:nvPicPr>
        <p:blipFill>
          <a:blip r:embed="rId4"/>
          <a:stretch>
            <a:fillRect/>
          </a:stretch>
        </p:blipFill>
        <p:spPr>
          <a:xfrm>
            <a:off x="4304576" y="217195"/>
            <a:ext cx="4222159" cy="6423610"/>
          </a:xfrm>
          <a:prstGeom prst="rect">
            <a:avLst/>
          </a:prstGeom>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D1710-B098-4247-A11B-4B770CA54527}"/>
              </a:ext>
            </a:extLst>
          </p:cNvPr>
          <p:cNvSpPr>
            <a:spLocks noGrp="1"/>
          </p:cNvSpPr>
          <p:nvPr>
            <p:ph type="title"/>
          </p:nvPr>
        </p:nvSpPr>
        <p:spPr>
          <a:xfrm>
            <a:off x="250825" y="411163"/>
            <a:ext cx="7391400" cy="635000"/>
          </a:xfrm>
        </p:spPr>
        <p:txBody>
          <a:bodyPr>
            <a:noAutofit/>
          </a:bodyPr>
          <a:lstStyle/>
          <a:p>
            <a:pPr eaLnBrk="1" fontAlgn="auto" hangingPunct="1">
              <a:spcAft>
                <a:spcPts val="0"/>
              </a:spcAft>
              <a:defRPr/>
            </a:pPr>
            <a:r>
              <a:rPr lang="en-US" sz="3000" b="1" cap="small" dirty="0">
                <a:solidFill>
                  <a:schemeClr val="accent1">
                    <a:lumMod val="50000"/>
                  </a:schemeClr>
                </a:solidFill>
                <a:latin typeface="+mj-lt"/>
                <a:ea typeface="+mj-ea"/>
                <a:cs typeface="+mj-cs"/>
              </a:rPr>
              <a:t>PREGUNTA</a:t>
            </a:r>
            <a:r>
              <a:rPr lang="en-US" dirty="0">
                <a:solidFill>
                  <a:srgbClr val="00B050"/>
                </a:solidFill>
                <a:latin typeface="Arial" charset="0"/>
                <a:ea typeface="+mn-ea"/>
                <a:cs typeface="Arial" panose="020B0604020202020204" pitchFamily="34" charset="0"/>
              </a:rPr>
              <a:t> </a:t>
            </a:r>
            <a:r>
              <a:rPr lang="en-US" b="1" dirty="0">
                <a:solidFill>
                  <a:schemeClr val="accent1">
                    <a:lumMod val="50000"/>
                  </a:schemeClr>
                </a:solidFill>
                <a:latin typeface="Arial" charset="0"/>
                <a:ea typeface="+mn-ea"/>
                <a:cs typeface="Arial" panose="020B0604020202020204" pitchFamily="34" charset="0"/>
              </a:rPr>
              <a:t>17</a:t>
            </a:r>
            <a:r>
              <a:rPr lang="en-US" dirty="0">
                <a:solidFill>
                  <a:srgbClr val="00B050"/>
                </a:solidFill>
                <a:latin typeface="Arial" charset="0"/>
                <a:ea typeface="+mn-ea"/>
                <a:cs typeface="Arial" panose="020B0604020202020204" pitchFamily="34" charset="0"/>
              </a:rPr>
              <a:t> </a:t>
            </a:r>
            <a:br>
              <a:rPr lang="en-US" dirty="0">
                <a:solidFill>
                  <a:srgbClr val="00B050"/>
                </a:solidFill>
                <a:latin typeface="Arial" charset="0"/>
                <a:ea typeface="+mn-ea"/>
                <a:cs typeface="Arial" panose="020B0604020202020204" pitchFamily="34" charset="0"/>
              </a:rPr>
            </a:br>
            <a:endParaRPr lang="en-US" dirty="0">
              <a:solidFill>
                <a:srgbClr val="00B050"/>
              </a:solidFill>
              <a:latin typeface="Arial" charset="0"/>
              <a:ea typeface="+mn-ea"/>
              <a:cs typeface="Arial" panose="020B0604020202020204" pitchFamily="34" charset="0"/>
            </a:endParaRPr>
          </a:p>
        </p:txBody>
      </p:sp>
      <p:sp>
        <p:nvSpPr>
          <p:cNvPr id="43010" name="Content Placeholder 2">
            <a:extLst>
              <a:ext uri="{FF2B5EF4-FFF2-40B4-BE49-F238E27FC236}">
                <a16:creationId xmlns:a16="http://schemas.microsoft.com/office/drawing/2014/main" id="{597F3BD3-0C30-00A3-F4BA-F24F7710D489}"/>
              </a:ext>
            </a:extLst>
          </p:cNvPr>
          <p:cNvSpPr>
            <a:spLocks noGrp="1"/>
          </p:cNvSpPr>
          <p:nvPr>
            <p:ph sz="quarter" idx="1"/>
          </p:nvPr>
        </p:nvSpPr>
        <p:spPr>
          <a:xfrm>
            <a:off x="130175" y="712145"/>
            <a:ext cx="3816350" cy="1931305"/>
          </a:xfrm>
        </p:spPr>
        <p:txBody>
          <a:bodyPr/>
          <a:lstStyle/>
          <a:p>
            <a:r>
              <a:rPr lang="es-ES_tradnl" sz="1800" noProof="0" dirty="0">
                <a:cs typeface="Arial" panose="020B0604020202020204" pitchFamily="34" charset="0"/>
              </a:rPr>
              <a:t>Pregunta especial 1:  </a:t>
            </a:r>
          </a:p>
          <a:p>
            <a:pPr marL="0" indent="0">
              <a:buNone/>
            </a:pPr>
            <a:r>
              <a:rPr lang="es-ES_tradnl" sz="1800" noProof="0" dirty="0">
                <a:cs typeface="Arial" panose="020B0604020202020204" pitchFamily="34" charset="0"/>
              </a:rPr>
              <a:t>¿En la noticia hay alguna persona que tiene una limitación física, cognitiva o sensorial (en el texto o imágenes)? </a:t>
            </a:r>
          </a:p>
          <a:p>
            <a:endParaRPr lang="en-CA" altLang="en-US" sz="1800" dirty="0">
              <a:cs typeface="Arial" panose="020B0604020202020204" pitchFamily="34" charset="0"/>
            </a:endParaRPr>
          </a:p>
        </p:txBody>
      </p:sp>
      <p:sp>
        <p:nvSpPr>
          <p:cNvPr id="11" name="TextBox 10">
            <a:extLst>
              <a:ext uri="{FF2B5EF4-FFF2-40B4-BE49-F238E27FC236}">
                <a16:creationId xmlns:a16="http://schemas.microsoft.com/office/drawing/2014/main" id="{14E9CED7-AFF0-9068-D9FC-97EA3A8E7838}"/>
              </a:ext>
            </a:extLst>
          </p:cNvPr>
          <p:cNvSpPr txBox="1">
            <a:spLocks noChangeArrowheads="1"/>
          </p:cNvSpPr>
          <p:nvPr/>
        </p:nvSpPr>
        <p:spPr bwMode="auto">
          <a:xfrm>
            <a:off x="401142" y="2977468"/>
            <a:ext cx="126523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dirty="0"/>
              <a:t>1. Si</a:t>
            </a:r>
          </a:p>
        </p:txBody>
      </p:sp>
      <p:sp>
        <p:nvSpPr>
          <p:cNvPr id="15" name="TextBox 14">
            <a:extLst>
              <a:ext uri="{FF2B5EF4-FFF2-40B4-BE49-F238E27FC236}">
                <a16:creationId xmlns:a16="http://schemas.microsoft.com/office/drawing/2014/main" id="{3691194A-D59F-CFF0-ACF2-B77FDDD80897}"/>
              </a:ext>
            </a:extLst>
          </p:cNvPr>
          <p:cNvSpPr txBox="1">
            <a:spLocks noChangeArrowheads="1"/>
          </p:cNvSpPr>
          <p:nvPr/>
        </p:nvSpPr>
        <p:spPr bwMode="auto">
          <a:xfrm>
            <a:off x="1942022" y="2982391"/>
            <a:ext cx="12652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dirty="0"/>
              <a:t>2. No</a:t>
            </a:r>
          </a:p>
        </p:txBody>
      </p:sp>
      <p:sp>
        <p:nvSpPr>
          <p:cNvPr id="17" name="Rectangle 16">
            <a:extLst>
              <a:ext uri="{FF2B5EF4-FFF2-40B4-BE49-F238E27FC236}">
                <a16:creationId xmlns:a16="http://schemas.microsoft.com/office/drawing/2014/main" id="{0474991E-8DD9-D44E-9AE9-DFC3451B0D10}"/>
              </a:ext>
            </a:extLst>
          </p:cNvPr>
          <p:cNvSpPr/>
          <p:nvPr/>
        </p:nvSpPr>
        <p:spPr>
          <a:xfrm>
            <a:off x="1895475" y="3017316"/>
            <a:ext cx="1081088" cy="28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19" name="Straight Arrow Connector 18">
            <a:extLst>
              <a:ext uri="{FF2B5EF4-FFF2-40B4-BE49-F238E27FC236}">
                <a16:creationId xmlns:a16="http://schemas.microsoft.com/office/drawing/2014/main" id="{5D80D55B-1F97-3242-97B2-5008790FA3D4}"/>
              </a:ext>
            </a:extLst>
          </p:cNvPr>
          <p:cNvCxnSpPr/>
          <p:nvPr/>
        </p:nvCxnSpPr>
        <p:spPr>
          <a:xfrm flipV="1">
            <a:off x="3024575" y="5609125"/>
            <a:ext cx="0" cy="454025"/>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pic>
        <p:nvPicPr>
          <p:cNvPr id="3" name="Picture 2" descr="A person and person sitting on a globe&#10;&#10;AI-generated content may be incorrect.">
            <a:extLst>
              <a:ext uri="{FF2B5EF4-FFF2-40B4-BE49-F238E27FC236}">
                <a16:creationId xmlns:a16="http://schemas.microsoft.com/office/drawing/2014/main" id="{31B5C07D-6183-4EB7-D883-0DC8ACA1F7C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5220" y="5836138"/>
            <a:ext cx="627499" cy="878499"/>
          </a:xfrm>
          <a:prstGeom prst="rect">
            <a:avLst/>
          </a:prstGeom>
        </p:spPr>
      </p:pic>
      <p:pic>
        <p:nvPicPr>
          <p:cNvPr id="6" name="Picture 5">
            <a:extLst>
              <a:ext uri="{FF2B5EF4-FFF2-40B4-BE49-F238E27FC236}">
                <a16:creationId xmlns:a16="http://schemas.microsoft.com/office/drawing/2014/main" id="{E7286922-F451-84B9-398C-9DC7EFFBD18C}"/>
              </a:ext>
            </a:extLst>
          </p:cNvPr>
          <p:cNvPicPr>
            <a:picLocks noChangeAspect="1"/>
          </p:cNvPicPr>
          <p:nvPr/>
        </p:nvPicPr>
        <p:blipFill>
          <a:blip r:embed="rId3"/>
          <a:stretch>
            <a:fillRect/>
          </a:stretch>
        </p:blipFill>
        <p:spPr>
          <a:xfrm>
            <a:off x="250825" y="3955998"/>
            <a:ext cx="3601093" cy="1625600"/>
          </a:xfrm>
          <a:prstGeom prst="rect">
            <a:avLst/>
          </a:prstGeom>
        </p:spPr>
      </p:pic>
      <p:pic>
        <p:nvPicPr>
          <p:cNvPr id="7" name="Picture 6">
            <a:extLst>
              <a:ext uri="{FF2B5EF4-FFF2-40B4-BE49-F238E27FC236}">
                <a16:creationId xmlns:a16="http://schemas.microsoft.com/office/drawing/2014/main" id="{C52D589A-10BA-48A8-7431-B798AD14EBD8}"/>
              </a:ext>
            </a:extLst>
          </p:cNvPr>
          <p:cNvPicPr>
            <a:picLocks noChangeAspect="1"/>
          </p:cNvPicPr>
          <p:nvPr/>
        </p:nvPicPr>
        <p:blipFill>
          <a:blip r:embed="rId4"/>
          <a:stretch>
            <a:fillRect/>
          </a:stretch>
        </p:blipFill>
        <p:spPr>
          <a:xfrm>
            <a:off x="4304574" y="217195"/>
            <a:ext cx="4222159" cy="6423610"/>
          </a:xfrm>
          <a:prstGeom prst="rect">
            <a:avLst/>
          </a:prstGeom>
        </p:spPr>
      </p:pic>
      <p:sp>
        <p:nvSpPr>
          <p:cNvPr id="18" name="Content Placeholder 2">
            <a:extLst>
              <a:ext uri="{FF2B5EF4-FFF2-40B4-BE49-F238E27FC236}">
                <a16:creationId xmlns:a16="http://schemas.microsoft.com/office/drawing/2014/main" id="{084D2A6D-2CD1-C248-A5EC-6C60F51D4D26}"/>
              </a:ext>
            </a:extLst>
          </p:cNvPr>
          <p:cNvSpPr txBox="1">
            <a:spLocks/>
          </p:cNvSpPr>
          <p:nvPr/>
        </p:nvSpPr>
        <p:spPr>
          <a:xfrm>
            <a:off x="4795611" y="2441053"/>
            <a:ext cx="3240087" cy="720725"/>
          </a:xfrm>
          <a:prstGeom prst="rect">
            <a:avLst/>
          </a:prstGeom>
          <a:solidFill>
            <a:schemeClr val="accent6">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fontScale="92500"/>
          </a:bodyPr>
          <a:lstStyle/>
          <a:p>
            <a:pPr algn="ctr" eaLnBrk="1" fontAlgn="auto" hangingPunct="1">
              <a:spcBef>
                <a:spcPts val="600"/>
              </a:spcBef>
              <a:spcAft>
                <a:spcPts val="0"/>
              </a:spcAft>
              <a:buClr>
                <a:schemeClr val="accent1"/>
              </a:buClr>
              <a:buSzPct val="70000"/>
              <a:buFont typeface="Wingdings"/>
              <a:buNone/>
              <a:defRPr/>
            </a:pPr>
            <a:r>
              <a:rPr lang="es-ES_tradnl" sz="1400" noProof="0" dirty="0"/>
              <a:t>No. En la noticia o en las imágenes hay algo que indique que la persona en la noticia tiene este tipo de limitación. </a:t>
            </a:r>
            <a:endParaRPr lang="es-ES_tradnl" sz="1400" noProof="0" dirty="0">
              <a:solidFill>
                <a:schemeClr val="tx1"/>
              </a:solidFill>
            </a:endParaRPr>
          </a:p>
          <a:p>
            <a:pPr algn="ctr" eaLnBrk="1" fontAlgn="auto" hangingPunct="1">
              <a:spcBef>
                <a:spcPts val="600"/>
              </a:spcBef>
              <a:spcAft>
                <a:spcPts val="0"/>
              </a:spcAft>
              <a:buClr>
                <a:schemeClr val="accent1"/>
              </a:buClr>
              <a:buSzPct val="70000"/>
              <a:buFont typeface="Wingdings"/>
              <a:buNone/>
              <a:defRPr/>
            </a:pP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1"/>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15"/>
                                        </p:tgtEl>
                                        <p:attrNameLst>
                                          <p:attrName>style.visibility</p:attrName>
                                        </p:attrNameLst>
                                      </p:cBhvr>
                                      <p:to>
                                        <p:strVal val="visible"/>
                                      </p:to>
                                    </p:set>
                                  </p:childTnLst>
                                </p:cTn>
                              </p:par>
                            </p:childTnLst>
                          </p:cTn>
                        </p:par>
                        <p:par>
                          <p:cTn id="10" fill="hold" nodeType="afterGroup">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B5164-BBB0-1E47-8313-B8CCBE06CDB1}"/>
              </a:ext>
            </a:extLst>
          </p:cNvPr>
          <p:cNvSpPr>
            <a:spLocks noGrp="1"/>
          </p:cNvSpPr>
          <p:nvPr>
            <p:ph type="title"/>
          </p:nvPr>
        </p:nvSpPr>
        <p:spPr>
          <a:xfrm>
            <a:off x="197631" y="274737"/>
            <a:ext cx="7467600" cy="561975"/>
          </a:xfrm>
        </p:spPr>
        <p:txBody>
          <a:bodyPr/>
          <a:lstStyle/>
          <a:p>
            <a:pPr>
              <a:defRPr/>
            </a:pPr>
            <a:r>
              <a:rPr lang="en-CA" dirty="0"/>
              <a:t>EMPEZANDO</a:t>
            </a:r>
            <a:endParaRPr lang="en-US" dirty="0">
              <a:solidFill>
                <a:srgbClr val="00B050"/>
              </a:solidFill>
            </a:endParaRPr>
          </a:p>
        </p:txBody>
      </p:sp>
      <p:pic>
        <p:nvPicPr>
          <p:cNvPr id="3" name="Picture 2" descr="A person and person sitting on a globe&#10;&#10;AI-generated content may be incorrect.">
            <a:extLst>
              <a:ext uri="{FF2B5EF4-FFF2-40B4-BE49-F238E27FC236}">
                <a16:creationId xmlns:a16="http://schemas.microsoft.com/office/drawing/2014/main" id="{A9EB9CCF-5AA7-5C4F-1FA2-463E99E77A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631" y="5769982"/>
            <a:ext cx="720080" cy="1008113"/>
          </a:xfrm>
          <a:prstGeom prst="rect">
            <a:avLst/>
          </a:prstGeom>
        </p:spPr>
      </p:pic>
      <p:sp>
        <p:nvSpPr>
          <p:cNvPr id="5" name="TextBox 4">
            <a:extLst>
              <a:ext uri="{FF2B5EF4-FFF2-40B4-BE49-F238E27FC236}">
                <a16:creationId xmlns:a16="http://schemas.microsoft.com/office/drawing/2014/main" id="{E3272765-A65C-DBCE-B1FF-EC1AAD66AB99}"/>
              </a:ext>
            </a:extLst>
          </p:cNvPr>
          <p:cNvSpPr txBox="1"/>
          <p:nvPr/>
        </p:nvSpPr>
        <p:spPr>
          <a:xfrm>
            <a:off x="2267744" y="5877272"/>
            <a:ext cx="3672408" cy="369332"/>
          </a:xfrm>
          <a:prstGeom prst="rect">
            <a:avLst/>
          </a:prstGeom>
          <a:noFill/>
        </p:spPr>
        <p:txBody>
          <a:bodyPr wrap="square" rtlCol="0">
            <a:spAutoFit/>
          </a:bodyPr>
          <a:lstStyle/>
          <a:p>
            <a:r>
              <a:rPr lang="es-ES" sz="1800" dirty="0"/>
              <a:t>Si puedes, codifica en Excel</a:t>
            </a:r>
            <a:r>
              <a:rPr lang="en-US" dirty="0"/>
              <a:t>.</a:t>
            </a:r>
          </a:p>
        </p:txBody>
      </p:sp>
      <p:sp>
        <p:nvSpPr>
          <p:cNvPr id="6" name="To begin coding you will need:…">
            <a:extLst>
              <a:ext uri="{FF2B5EF4-FFF2-40B4-BE49-F238E27FC236}">
                <a16:creationId xmlns:a16="http://schemas.microsoft.com/office/drawing/2014/main" id="{F4FA3193-D76D-7E0F-5D82-02E7197DECCA}"/>
              </a:ext>
            </a:extLst>
          </p:cNvPr>
          <p:cNvSpPr txBox="1">
            <a:spLocks/>
          </p:cNvSpPr>
          <p:nvPr/>
        </p:nvSpPr>
        <p:spPr bwMode="auto">
          <a:xfrm>
            <a:off x="180900" y="836712"/>
            <a:ext cx="2358145" cy="3672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2"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09BD3"/>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D4F6"/>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F0CFE7"/>
              </a:buClr>
              <a:buSzPct val="68000"/>
              <a:buFont typeface="Wingdings 2" pitchFamily="2"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a:buSzTx/>
              <a:buFont typeface="Wingdings"/>
              <a:buNone/>
              <a:defRPr sz="1800"/>
            </a:pPr>
            <a:r>
              <a:rPr lang="en-CA" sz="1800" dirty="0"/>
              <a:t>	</a:t>
            </a:r>
            <a:r>
              <a:rPr lang="es-ES_tradnl" sz="1600" noProof="0" dirty="0"/>
              <a:t>Para empezar a programar necesitarás: </a:t>
            </a:r>
          </a:p>
          <a:p>
            <a:pPr>
              <a:buSzTx/>
              <a:defRPr sz="1800"/>
            </a:pPr>
            <a:r>
              <a:rPr lang="es-ES_tradnl" sz="1600" noProof="0" dirty="0"/>
              <a:t>Un lápiz (no un bolígrafo) </a:t>
            </a:r>
          </a:p>
          <a:p>
            <a:pPr>
              <a:buSzTx/>
              <a:defRPr sz="1800"/>
            </a:pPr>
            <a:r>
              <a:rPr lang="es-ES_tradnl" sz="1600" noProof="0" dirty="0"/>
              <a:t>Una goma de borrar </a:t>
            </a:r>
          </a:p>
          <a:p>
            <a:pPr>
              <a:buSzTx/>
              <a:defRPr sz="1800"/>
            </a:pPr>
            <a:r>
              <a:rPr lang="es-ES_tradnl" sz="1600" noProof="0" dirty="0"/>
              <a:t>La grabación del noticiario radial.</a:t>
            </a:r>
          </a:p>
          <a:p>
            <a:pPr>
              <a:buSzTx/>
              <a:defRPr sz="1800"/>
            </a:pPr>
            <a:r>
              <a:rPr lang="es-ES_tradnl" sz="1600" noProof="0" dirty="0"/>
              <a:t>Una hoja de codificación de periódico</a:t>
            </a:r>
          </a:p>
        </p:txBody>
      </p:sp>
      <p:pic>
        <p:nvPicPr>
          <p:cNvPr id="8" name="Picture 7">
            <a:extLst>
              <a:ext uri="{FF2B5EF4-FFF2-40B4-BE49-F238E27FC236}">
                <a16:creationId xmlns:a16="http://schemas.microsoft.com/office/drawing/2014/main" id="{D73F211E-4394-5D34-5635-D30694DFA628}"/>
              </a:ext>
            </a:extLst>
          </p:cNvPr>
          <p:cNvPicPr>
            <a:picLocks noChangeAspect="1"/>
          </p:cNvPicPr>
          <p:nvPr/>
        </p:nvPicPr>
        <p:blipFill>
          <a:blip r:embed="rId4"/>
          <a:stretch>
            <a:fillRect/>
          </a:stretch>
        </p:blipFill>
        <p:spPr>
          <a:xfrm>
            <a:off x="2483768" y="1398687"/>
            <a:ext cx="6048672" cy="3941498"/>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E4C75-9D29-C04D-83BE-87C4FF14B6F8}"/>
              </a:ext>
            </a:extLst>
          </p:cNvPr>
          <p:cNvSpPr>
            <a:spLocks noGrp="1"/>
          </p:cNvSpPr>
          <p:nvPr>
            <p:ph type="title"/>
          </p:nvPr>
        </p:nvSpPr>
        <p:spPr>
          <a:xfrm>
            <a:off x="473075" y="280988"/>
            <a:ext cx="7931150" cy="508000"/>
          </a:xfrm>
        </p:spPr>
        <p:txBody>
          <a:bodyPr>
            <a:normAutofit fontScale="90000"/>
          </a:bodyPr>
          <a:lstStyle/>
          <a:p>
            <a:pPr>
              <a:spcBef>
                <a:spcPts val="600"/>
              </a:spcBef>
              <a:buClr>
                <a:schemeClr val="accent1"/>
              </a:buClr>
              <a:buSzPct val="70000"/>
              <a:defRPr/>
            </a:pPr>
            <a:r>
              <a:rPr lang="en-US" sz="3600" b="1" cap="small" dirty="0">
                <a:solidFill>
                  <a:schemeClr val="accent1">
                    <a:lumMod val="50000"/>
                  </a:schemeClr>
                </a:solidFill>
                <a:latin typeface="+mj-lt"/>
                <a:ea typeface="+mj-ea"/>
                <a:cs typeface="+mj-cs"/>
              </a:rPr>
              <a:t>PREGUNTA </a:t>
            </a:r>
            <a:r>
              <a:rPr lang="en-US" sz="3300" b="1" dirty="0">
                <a:solidFill>
                  <a:schemeClr val="accent1">
                    <a:lumMod val="50000"/>
                  </a:schemeClr>
                </a:solidFill>
                <a:latin typeface="Arial" charset="0"/>
                <a:ea typeface="+mn-ea"/>
                <a:cs typeface="Arial" panose="020B0604020202020204" pitchFamily="34" charset="0"/>
              </a:rPr>
              <a:t>18</a:t>
            </a:r>
            <a:endParaRPr lang="en-CA" sz="3300" b="1" dirty="0">
              <a:solidFill>
                <a:schemeClr val="accent1">
                  <a:lumMod val="50000"/>
                </a:schemeClr>
              </a:solidFill>
              <a:latin typeface="Arial" charset="0"/>
              <a:ea typeface="+mn-ea"/>
              <a:cs typeface="Arial" panose="020B0604020202020204" pitchFamily="34" charset="0"/>
            </a:endParaRPr>
          </a:p>
        </p:txBody>
      </p:sp>
      <p:sp>
        <p:nvSpPr>
          <p:cNvPr id="44034" name="Content Placeholder 2">
            <a:extLst>
              <a:ext uri="{FF2B5EF4-FFF2-40B4-BE49-F238E27FC236}">
                <a16:creationId xmlns:a16="http://schemas.microsoft.com/office/drawing/2014/main" id="{B4206527-746D-8A0C-57C3-8A4EC8AF3EA8}"/>
              </a:ext>
            </a:extLst>
          </p:cNvPr>
          <p:cNvSpPr>
            <a:spLocks noGrp="1"/>
          </p:cNvSpPr>
          <p:nvPr>
            <p:ph sz="quarter" idx="1"/>
          </p:nvPr>
        </p:nvSpPr>
        <p:spPr>
          <a:xfrm>
            <a:off x="128835" y="809712"/>
            <a:ext cx="3743325" cy="1404938"/>
          </a:xfrm>
        </p:spPr>
        <p:txBody>
          <a:bodyPr/>
          <a:lstStyle/>
          <a:p>
            <a:r>
              <a:rPr lang="es-ES_tradnl" sz="1800" noProof="0" dirty="0">
                <a:cs typeface="Arial" panose="020B0604020202020204" pitchFamily="34" charset="0"/>
              </a:rPr>
              <a:t>Pregunta especial 2:  </a:t>
            </a:r>
          </a:p>
          <a:p>
            <a:pPr marL="0" indent="0">
              <a:buNone/>
            </a:pPr>
            <a:r>
              <a:rPr lang="es-ES_tradnl" sz="1800" noProof="0" dirty="0">
                <a:cs typeface="Arial" panose="020B0604020202020204" pitchFamily="34" charset="0"/>
              </a:rPr>
              <a:t>¿Hay una persona en la noticia que es representada como refugiado o inmigrante?</a:t>
            </a:r>
            <a:endParaRPr lang="es-ES_tradnl" noProof="0" dirty="0"/>
          </a:p>
        </p:txBody>
      </p:sp>
      <p:sp>
        <p:nvSpPr>
          <p:cNvPr id="9" name="TextBox 8">
            <a:extLst>
              <a:ext uri="{FF2B5EF4-FFF2-40B4-BE49-F238E27FC236}">
                <a16:creationId xmlns:a16="http://schemas.microsoft.com/office/drawing/2014/main" id="{B7B11727-AC05-2831-401B-ED9A0D6C7F53}"/>
              </a:ext>
            </a:extLst>
          </p:cNvPr>
          <p:cNvSpPr txBox="1">
            <a:spLocks noChangeArrowheads="1"/>
          </p:cNvSpPr>
          <p:nvPr/>
        </p:nvSpPr>
        <p:spPr bwMode="auto">
          <a:xfrm>
            <a:off x="607633" y="2414587"/>
            <a:ext cx="12652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dirty="0"/>
              <a:t>1. Si</a:t>
            </a:r>
          </a:p>
        </p:txBody>
      </p:sp>
      <p:sp>
        <p:nvSpPr>
          <p:cNvPr id="11" name="TextBox 10">
            <a:extLst>
              <a:ext uri="{FF2B5EF4-FFF2-40B4-BE49-F238E27FC236}">
                <a16:creationId xmlns:a16="http://schemas.microsoft.com/office/drawing/2014/main" id="{3711B3B3-13EF-EBFB-B5C8-07A7ABC5AAC7}"/>
              </a:ext>
            </a:extLst>
          </p:cNvPr>
          <p:cNvSpPr txBox="1">
            <a:spLocks noChangeArrowheads="1"/>
          </p:cNvSpPr>
          <p:nvPr/>
        </p:nvSpPr>
        <p:spPr bwMode="auto">
          <a:xfrm>
            <a:off x="2257577" y="2412558"/>
            <a:ext cx="12652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dirty="0"/>
              <a:t>2. No</a:t>
            </a:r>
          </a:p>
        </p:txBody>
      </p:sp>
      <p:sp>
        <p:nvSpPr>
          <p:cNvPr id="12" name="Rectangle 11">
            <a:extLst>
              <a:ext uri="{FF2B5EF4-FFF2-40B4-BE49-F238E27FC236}">
                <a16:creationId xmlns:a16="http://schemas.microsoft.com/office/drawing/2014/main" id="{0474991E-8DD9-D44E-9AE9-DFC3451B0D10}"/>
              </a:ext>
            </a:extLst>
          </p:cNvPr>
          <p:cNvSpPr/>
          <p:nvPr/>
        </p:nvSpPr>
        <p:spPr>
          <a:xfrm>
            <a:off x="2257577" y="2447483"/>
            <a:ext cx="1081088" cy="28892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13" name="Straight Arrow Connector 12">
            <a:extLst>
              <a:ext uri="{FF2B5EF4-FFF2-40B4-BE49-F238E27FC236}">
                <a16:creationId xmlns:a16="http://schemas.microsoft.com/office/drawing/2014/main" id="{5D80D55B-1F97-3242-97B2-5008790FA3D4}"/>
              </a:ext>
            </a:extLst>
          </p:cNvPr>
          <p:cNvCxnSpPr/>
          <p:nvPr/>
        </p:nvCxnSpPr>
        <p:spPr>
          <a:xfrm flipV="1">
            <a:off x="3378076" y="5716990"/>
            <a:ext cx="0" cy="454025"/>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pic>
        <p:nvPicPr>
          <p:cNvPr id="3" name="Picture 2" descr="A person and person sitting on a globe&#10;&#10;AI-generated content may be incorrect.">
            <a:extLst>
              <a:ext uri="{FF2B5EF4-FFF2-40B4-BE49-F238E27FC236}">
                <a16:creationId xmlns:a16="http://schemas.microsoft.com/office/drawing/2014/main" id="{6107B62A-C643-6B35-7C28-34AC562553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250" y="5824538"/>
            <a:ext cx="664404" cy="930167"/>
          </a:xfrm>
          <a:prstGeom prst="rect">
            <a:avLst/>
          </a:prstGeom>
        </p:spPr>
      </p:pic>
      <p:pic>
        <p:nvPicPr>
          <p:cNvPr id="6" name="Picture 5">
            <a:extLst>
              <a:ext uri="{FF2B5EF4-FFF2-40B4-BE49-F238E27FC236}">
                <a16:creationId xmlns:a16="http://schemas.microsoft.com/office/drawing/2014/main" id="{6525BAEC-C7B9-2F8D-D01B-1733C245C76C}"/>
              </a:ext>
            </a:extLst>
          </p:cNvPr>
          <p:cNvPicPr>
            <a:picLocks noChangeAspect="1"/>
          </p:cNvPicPr>
          <p:nvPr/>
        </p:nvPicPr>
        <p:blipFill>
          <a:blip r:embed="rId3"/>
          <a:stretch>
            <a:fillRect/>
          </a:stretch>
        </p:blipFill>
        <p:spPr>
          <a:xfrm>
            <a:off x="252607" y="3778629"/>
            <a:ext cx="3743325" cy="1780795"/>
          </a:xfrm>
          <a:prstGeom prst="rect">
            <a:avLst/>
          </a:prstGeom>
        </p:spPr>
      </p:pic>
      <p:pic>
        <p:nvPicPr>
          <p:cNvPr id="7" name="Picture 6">
            <a:extLst>
              <a:ext uri="{FF2B5EF4-FFF2-40B4-BE49-F238E27FC236}">
                <a16:creationId xmlns:a16="http://schemas.microsoft.com/office/drawing/2014/main" id="{660541EB-C79A-0481-A5C7-0FE96B434281}"/>
              </a:ext>
            </a:extLst>
          </p:cNvPr>
          <p:cNvPicPr>
            <a:picLocks noChangeAspect="1"/>
          </p:cNvPicPr>
          <p:nvPr/>
        </p:nvPicPr>
        <p:blipFill>
          <a:blip r:embed="rId4"/>
          <a:stretch>
            <a:fillRect/>
          </a:stretch>
        </p:blipFill>
        <p:spPr>
          <a:xfrm>
            <a:off x="4304574" y="217195"/>
            <a:ext cx="4222159" cy="6359817"/>
          </a:xfrm>
          <a:prstGeom prst="rect">
            <a:avLst/>
          </a:prstGeom>
        </p:spPr>
      </p:pic>
      <p:sp>
        <p:nvSpPr>
          <p:cNvPr id="14" name="Content Placeholder 2">
            <a:extLst>
              <a:ext uri="{FF2B5EF4-FFF2-40B4-BE49-F238E27FC236}">
                <a16:creationId xmlns:a16="http://schemas.microsoft.com/office/drawing/2014/main" id="{084D2A6D-2CD1-C248-A5EC-6C60F51D4D26}"/>
              </a:ext>
            </a:extLst>
          </p:cNvPr>
          <p:cNvSpPr txBox="1">
            <a:spLocks/>
          </p:cNvSpPr>
          <p:nvPr/>
        </p:nvSpPr>
        <p:spPr>
          <a:xfrm>
            <a:off x="4843151" y="2214120"/>
            <a:ext cx="3240088" cy="720725"/>
          </a:xfrm>
          <a:prstGeom prst="rect">
            <a:avLst/>
          </a:prstGeom>
          <a:solidFill>
            <a:schemeClr val="accent4">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lnSpcReduction="10000"/>
          </a:bodyPr>
          <a:lstStyle/>
          <a:p>
            <a:pPr algn="ctr" eaLnBrk="1" fontAlgn="auto" hangingPunct="1">
              <a:spcBef>
                <a:spcPts val="600"/>
              </a:spcBef>
              <a:spcAft>
                <a:spcPts val="0"/>
              </a:spcAft>
              <a:buClr>
                <a:schemeClr val="accent1"/>
              </a:buClr>
              <a:buSzPct val="70000"/>
              <a:buFont typeface="Wingdings"/>
              <a:buNone/>
              <a:defRPr/>
            </a:pPr>
            <a:r>
              <a:rPr lang="es-ES_tradnl" sz="1400" noProof="0" dirty="0"/>
              <a:t>No. </a:t>
            </a:r>
            <a:r>
              <a:rPr lang="es-ES_tradnl" sz="1400" kern="100" noProof="0" dirty="0">
                <a:latin typeface="Aptos" panose="020B0004020202020204" pitchFamily="34" charset="0"/>
                <a:ea typeface="Aptos" panose="020B0004020202020204" pitchFamily="34" charset="0"/>
                <a:cs typeface="Times New Roman" panose="02020603050405020304" pitchFamily="18" charset="0"/>
              </a:rPr>
              <a:t>Ngozi Okonjo-Iweala</a:t>
            </a:r>
            <a:r>
              <a:rPr lang="es-ES_tradnl" sz="1400" noProof="0" dirty="0"/>
              <a:t> no es representada como una refugiada o una inmigrante.</a:t>
            </a:r>
          </a:p>
          <a:p>
            <a:pPr algn="ctr" eaLnBrk="1" fontAlgn="auto" hangingPunct="1">
              <a:spcBef>
                <a:spcPts val="600"/>
              </a:spcBef>
              <a:spcAft>
                <a:spcPts val="0"/>
              </a:spcAft>
              <a:buClr>
                <a:schemeClr val="accent1"/>
              </a:buClr>
              <a:buSzPct val="70000"/>
              <a:buFont typeface="Wingdings"/>
              <a:buNone/>
              <a:defRPr/>
            </a:pP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nodeType="afterGroup">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2B10B-637E-4F4C-AAA4-CDB1F9282AEB}"/>
              </a:ext>
            </a:extLst>
          </p:cNvPr>
          <p:cNvSpPr>
            <a:spLocks noGrp="1"/>
          </p:cNvSpPr>
          <p:nvPr>
            <p:ph type="title"/>
          </p:nvPr>
        </p:nvSpPr>
        <p:spPr>
          <a:xfrm>
            <a:off x="473075" y="280988"/>
            <a:ext cx="7931150" cy="508000"/>
          </a:xfrm>
        </p:spPr>
        <p:txBody>
          <a:bodyPr>
            <a:normAutofit fontScale="90000"/>
          </a:bodyPr>
          <a:lstStyle/>
          <a:p>
            <a:pPr>
              <a:spcBef>
                <a:spcPts val="600"/>
              </a:spcBef>
              <a:buClr>
                <a:schemeClr val="accent1"/>
              </a:buClr>
              <a:buSzPct val="70000"/>
              <a:defRPr/>
            </a:pPr>
            <a:r>
              <a:rPr lang="en-US" sz="3200" b="1" cap="small" dirty="0">
                <a:solidFill>
                  <a:schemeClr val="accent1">
                    <a:lumMod val="50000"/>
                  </a:schemeClr>
                </a:solidFill>
                <a:latin typeface="+mj-lt"/>
                <a:ea typeface="+mj-ea"/>
                <a:cs typeface="+mj-cs"/>
              </a:rPr>
              <a:t>PREGUNTA</a:t>
            </a:r>
            <a:r>
              <a:rPr lang="en-US" sz="3300" dirty="0">
                <a:solidFill>
                  <a:srgbClr val="00B050"/>
                </a:solidFill>
                <a:latin typeface="Arial" charset="0"/>
                <a:ea typeface="+mn-ea"/>
                <a:cs typeface="Arial" panose="020B0604020202020204" pitchFamily="34" charset="0"/>
              </a:rPr>
              <a:t> </a:t>
            </a:r>
            <a:r>
              <a:rPr lang="en-US" sz="3300" b="1" dirty="0">
                <a:solidFill>
                  <a:schemeClr val="accent1">
                    <a:lumMod val="50000"/>
                  </a:schemeClr>
                </a:solidFill>
                <a:latin typeface="Arial" charset="0"/>
                <a:ea typeface="+mn-ea"/>
                <a:cs typeface="Arial" panose="020B0604020202020204" pitchFamily="34" charset="0"/>
              </a:rPr>
              <a:t>19</a:t>
            </a:r>
            <a:endParaRPr lang="en-CA" sz="3300" b="1" dirty="0">
              <a:solidFill>
                <a:schemeClr val="accent1">
                  <a:lumMod val="50000"/>
                </a:schemeClr>
              </a:solidFill>
              <a:latin typeface="Arial" charset="0"/>
              <a:ea typeface="+mn-ea"/>
              <a:cs typeface="Arial" panose="020B0604020202020204" pitchFamily="34" charset="0"/>
            </a:endParaRPr>
          </a:p>
        </p:txBody>
      </p:sp>
      <p:sp>
        <p:nvSpPr>
          <p:cNvPr id="45059" name="Content Placeholder 2">
            <a:extLst>
              <a:ext uri="{FF2B5EF4-FFF2-40B4-BE49-F238E27FC236}">
                <a16:creationId xmlns:a16="http://schemas.microsoft.com/office/drawing/2014/main" id="{BE8DF470-FF5B-CC7D-3466-D35102B8BA17}"/>
              </a:ext>
            </a:extLst>
          </p:cNvPr>
          <p:cNvSpPr>
            <a:spLocks noGrp="1"/>
          </p:cNvSpPr>
          <p:nvPr>
            <p:ph sz="quarter" idx="1"/>
          </p:nvPr>
        </p:nvSpPr>
        <p:spPr>
          <a:xfrm>
            <a:off x="358775" y="977900"/>
            <a:ext cx="3743325" cy="2235076"/>
          </a:xfrm>
        </p:spPr>
        <p:txBody>
          <a:bodyPr/>
          <a:lstStyle/>
          <a:p>
            <a:r>
              <a:rPr lang="es-ES_tradnl" sz="1800" noProof="0" dirty="0">
                <a:cs typeface="Arial" panose="020B0604020202020204" pitchFamily="34" charset="0"/>
              </a:rPr>
              <a:t>Pregunta especial 3:  </a:t>
            </a:r>
          </a:p>
          <a:p>
            <a:pPr marL="0" indent="0">
              <a:buNone/>
            </a:pPr>
            <a:r>
              <a:rPr lang="es-ES_tradnl" sz="1800" dirty="0">
                <a:cs typeface="Arial" panose="020B0604020202020204" pitchFamily="34" charset="0"/>
              </a:rPr>
              <a:t> ¿La noticia trata sobre violencia juvenil?</a:t>
            </a:r>
            <a:endParaRPr lang="es-ES_tradnl" sz="1800" noProof="0" dirty="0">
              <a:cs typeface="Arial" panose="020B0604020202020204" pitchFamily="34" charset="0"/>
            </a:endParaRPr>
          </a:p>
        </p:txBody>
      </p:sp>
      <p:sp>
        <p:nvSpPr>
          <p:cNvPr id="9" name="TextBox 8">
            <a:extLst>
              <a:ext uri="{FF2B5EF4-FFF2-40B4-BE49-F238E27FC236}">
                <a16:creationId xmlns:a16="http://schemas.microsoft.com/office/drawing/2014/main" id="{23CFC19F-CFC5-A0A5-D985-1408F47CEBA5}"/>
              </a:ext>
            </a:extLst>
          </p:cNvPr>
          <p:cNvSpPr txBox="1">
            <a:spLocks noChangeArrowheads="1"/>
          </p:cNvSpPr>
          <p:nvPr/>
        </p:nvSpPr>
        <p:spPr bwMode="auto">
          <a:xfrm>
            <a:off x="614459" y="2326590"/>
            <a:ext cx="12652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dirty="0"/>
              <a:t>1. Si</a:t>
            </a:r>
          </a:p>
        </p:txBody>
      </p:sp>
      <p:sp>
        <p:nvSpPr>
          <p:cNvPr id="11" name="TextBox 10">
            <a:extLst>
              <a:ext uri="{FF2B5EF4-FFF2-40B4-BE49-F238E27FC236}">
                <a16:creationId xmlns:a16="http://schemas.microsoft.com/office/drawing/2014/main" id="{5EEA4546-6945-48AD-15F7-7AD3AF5F6C45}"/>
              </a:ext>
            </a:extLst>
          </p:cNvPr>
          <p:cNvSpPr txBox="1">
            <a:spLocks noChangeArrowheads="1"/>
          </p:cNvSpPr>
          <p:nvPr/>
        </p:nvSpPr>
        <p:spPr bwMode="auto">
          <a:xfrm>
            <a:off x="2260731" y="2373870"/>
            <a:ext cx="1265238"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dirty="0"/>
              <a:t>2. No</a:t>
            </a:r>
          </a:p>
        </p:txBody>
      </p:sp>
      <p:sp>
        <p:nvSpPr>
          <p:cNvPr id="12" name="Rectangle 11">
            <a:extLst>
              <a:ext uri="{FF2B5EF4-FFF2-40B4-BE49-F238E27FC236}">
                <a16:creationId xmlns:a16="http://schemas.microsoft.com/office/drawing/2014/main" id="{0474991E-8DD9-D44E-9AE9-DFC3451B0D10}"/>
              </a:ext>
            </a:extLst>
          </p:cNvPr>
          <p:cNvSpPr/>
          <p:nvPr/>
        </p:nvSpPr>
        <p:spPr>
          <a:xfrm>
            <a:off x="2135381" y="2375672"/>
            <a:ext cx="1081087" cy="28892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13" name="Straight Arrow Connector 12">
            <a:extLst>
              <a:ext uri="{FF2B5EF4-FFF2-40B4-BE49-F238E27FC236}">
                <a16:creationId xmlns:a16="http://schemas.microsoft.com/office/drawing/2014/main" id="{5D80D55B-1F97-3242-97B2-5008790FA3D4}"/>
              </a:ext>
            </a:extLst>
          </p:cNvPr>
          <p:cNvCxnSpPr/>
          <p:nvPr/>
        </p:nvCxnSpPr>
        <p:spPr>
          <a:xfrm flipV="1">
            <a:off x="3779912" y="5105400"/>
            <a:ext cx="0" cy="454025"/>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pic>
        <p:nvPicPr>
          <p:cNvPr id="3" name="Picture 2" descr="A person and person sitting on a globe&#10;&#10;AI-generated content may be incorrect.">
            <a:extLst>
              <a:ext uri="{FF2B5EF4-FFF2-40B4-BE49-F238E27FC236}">
                <a16:creationId xmlns:a16="http://schemas.microsoft.com/office/drawing/2014/main" id="{590146A5-6CB9-4D23-C96E-A29BAD2D30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0025" y="5847107"/>
            <a:ext cx="642541" cy="899558"/>
          </a:xfrm>
          <a:prstGeom prst="rect">
            <a:avLst/>
          </a:prstGeom>
        </p:spPr>
      </p:pic>
      <p:pic>
        <p:nvPicPr>
          <p:cNvPr id="6" name="Picture 5">
            <a:extLst>
              <a:ext uri="{FF2B5EF4-FFF2-40B4-BE49-F238E27FC236}">
                <a16:creationId xmlns:a16="http://schemas.microsoft.com/office/drawing/2014/main" id="{7385E0F7-7CEE-266E-BCE3-5DD82BC323AD}"/>
              </a:ext>
            </a:extLst>
          </p:cNvPr>
          <p:cNvPicPr>
            <a:picLocks noChangeAspect="1"/>
          </p:cNvPicPr>
          <p:nvPr/>
        </p:nvPicPr>
        <p:blipFill>
          <a:blip r:embed="rId3"/>
          <a:stretch>
            <a:fillRect/>
          </a:stretch>
        </p:blipFill>
        <p:spPr>
          <a:xfrm>
            <a:off x="4182066" y="506932"/>
            <a:ext cx="4222159" cy="6359817"/>
          </a:xfrm>
          <a:prstGeom prst="rect">
            <a:avLst/>
          </a:prstGeom>
        </p:spPr>
      </p:pic>
      <p:sp>
        <p:nvSpPr>
          <p:cNvPr id="14" name="Content Placeholder 2">
            <a:extLst>
              <a:ext uri="{FF2B5EF4-FFF2-40B4-BE49-F238E27FC236}">
                <a16:creationId xmlns:a16="http://schemas.microsoft.com/office/drawing/2014/main" id="{084D2A6D-2CD1-C248-A5EC-6C60F51D4D26}"/>
              </a:ext>
            </a:extLst>
          </p:cNvPr>
          <p:cNvSpPr txBox="1">
            <a:spLocks/>
          </p:cNvSpPr>
          <p:nvPr/>
        </p:nvSpPr>
        <p:spPr>
          <a:xfrm>
            <a:off x="4788024" y="2708275"/>
            <a:ext cx="3240087" cy="720725"/>
          </a:xfrm>
          <a:prstGeom prst="rect">
            <a:avLst/>
          </a:prstGeom>
          <a:solidFill>
            <a:schemeClr val="accent6">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a:bodyPr>
          <a:lstStyle/>
          <a:p>
            <a:pPr algn="ctr" eaLnBrk="1" fontAlgn="auto" hangingPunct="1">
              <a:spcBef>
                <a:spcPts val="600"/>
              </a:spcBef>
              <a:spcAft>
                <a:spcPts val="0"/>
              </a:spcAft>
              <a:buClr>
                <a:schemeClr val="accent1"/>
              </a:buClr>
              <a:buSzPct val="70000"/>
              <a:buFont typeface="Wingdings"/>
              <a:buNone/>
              <a:defRPr/>
            </a:pPr>
            <a:r>
              <a:rPr lang="en-US" sz="1400" dirty="0"/>
              <a:t>No. </a:t>
            </a:r>
          </a:p>
        </p:txBody>
      </p:sp>
      <p:pic>
        <p:nvPicPr>
          <p:cNvPr id="7" name="Picture 6">
            <a:extLst>
              <a:ext uri="{FF2B5EF4-FFF2-40B4-BE49-F238E27FC236}">
                <a16:creationId xmlns:a16="http://schemas.microsoft.com/office/drawing/2014/main" id="{24C1E65B-AD08-32D7-3BE4-59AB9FA281E7}"/>
              </a:ext>
            </a:extLst>
          </p:cNvPr>
          <p:cNvPicPr>
            <a:picLocks noChangeAspect="1"/>
          </p:cNvPicPr>
          <p:nvPr/>
        </p:nvPicPr>
        <p:blipFill>
          <a:blip r:embed="rId4"/>
          <a:stretch>
            <a:fillRect/>
          </a:stretch>
        </p:blipFill>
        <p:spPr>
          <a:xfrm>
            <a:off x="346977" y="3409950"/>
            <a:ext cx="3648956" cy="1625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nodeType="afterGroup">
                            <p:stCondLst>
                              <p:cond delay="2000"/>
                            </p:stCondLst>
                            <p:childTnLst>
                              <p:par>
                                <p:cTn id="11" presetID="10" presetClass="entr" presetSubtype="0"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14"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extBox 3">
            <a:extLst>
              <a:ext uri="{FF2B5EF4-FFF2-40B4-BE49-F238E27FC236}">
                <a16:creationId xmlns:a16="http://schemas.microsoft.com/office/drawing/2014/main" id="{E0EB4B3E-7DC9-BB22-DC44-A8C7D095DF56}"/>
              </a:ext>
            </a:extLst>
          </p:cNvPr>
          <p:cNvSpPr txBox="1">
            <a:spLocks noChangeArrowheads="1"/>
          </p:cNvSpPr>
          <p:nvPr/>
        </p:nvSpPr>
        <p:spPr bwMode="auto">
          <a:xfrm>
            <a:off x="395534" y="368671"/>
            <a:ext cx="6192690" cy="25853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sz="1800" noProof="0" dirty="0"/>
              <a:t>Hay una </a:t>
            </a:r>
            <a:r>
              <a:rPr lang="es-ES_tradnl" sz="1800" b="1" noProof="0" dirty="0"/>
              <a:t>segunda persona </a:t>
            </a:r>
            <a:r>
              <a:rPr lang="es-ES_tradnl" sz="1800" noProof="0" dirty="0"/>
              <a:t>en la noticia – un dueño de una fabrica de ropa. </a:t>
            </a:r>
          </a:p>
          <a:p>
            <a:pPr eaLnBrk="1" hangingPunct="1">
              <a:spcBef>
                <a:spcPct val="0"/>
              </a:spcBef>
              <a:buClrTx/>
              <a:buSzTx/>
              <a:buFontTx/>
              <a:buNone/>
            </a:pPr>
            <a:endParaRPr lang="es-ES_tradnl" sz="1800" noProof="0" dirty="0"/>
          </a:p>
          <a:p>
            <a:pPr eaLnBrk="1" hangingPunct="1">
              <a:spcBef>
                <a:spcPct val="0"/>
              </a:spcBef>
              <a:buClrTx/>
              <a:buSzTx/>
              <a:buFontTx/>
              <a:buNone/>
            </a:pPr>
            <a:r>
              <a:rPr lang="es-ES_tradnl" sz="1800" noProof="0" dirty="0"/>
              <a:t>Por lo tanto, </a:t>
            </a:r>
            <a:r>
              <a:rPr lang="es-ES_tradnl" sz="1800" b="1" u="sng" noProof="0" dirty="0">
                <a:solidFill>
                  <a:srgbClr val="C00000"/>
                </a:solidFill>
              </a:rPr>
              <a:t>se deben contestar las mismas preguntas (P.10 -20) en la fila siguiente para esta persona.</a:t>
            </a:r>
          </a:p>
          <a:p>
            <a:pPr eaLnBrk="1" hangingPunct="1">
              <a:spcBef>
                <a:spcPct val="0"/>
              </a:spcBef>
              <a:buClrTx/>
              <a:buSzTx/>
              <a:buFontTx/>
              <a:buNone/>
            </a:pPr>
            <a:endParaRPr lang="es-ES_tradnl" sz="1800" noProof="0" dirty="0"/>
          </a:p>
          <a:p>
            <a:pPr eaLnBrk="1" hangingPunct="1">
              <a:spcBef>
                <a:spcPct val="0"/>
              </a:spcBef>
              <a:buClrTx/>
              <a:buSzTx/>
              <a:buFontTx/>
              <a:buNone/>
            </a:pPr>
            <a:r>
              <a:rPr lang="es-ES_tradnl" sz="1800" dirty="0"/>
              <a:t>*Si hay una tercera persona en una noticia, se hace lo mismo, Y así sucesivamente </a:t>
            </a:r>
            <a:r>
              <a:rPr lang="es-ES_tradnl" sz="1800" noProof="0" dirty="0"/>
              <a:t> </a:t>
            </a:r>
          </a:p>
        </p:txBody>
      </p:sp>
      <p:sp>
        <p:nvSpPr>
          <p:cNvPr id="7" name="Rounded Rectangle 6">
            <a:extLst>
              <a:ext uri="{FF2B5EF4-FFF2-40B4-BE49-F238E27FC236}">
                <a16:creationId xmlns:a16="http://schemas.microsoft.com/office/drawing/2014/main" id="{06131709-FB2C-AA4C-9DC5-7606664B6D2F}"/>
              </a:ext>
            </a:extLst>
          </p:cNvPr>
          <p:cNvSpPr/>
          <p:nvPr/>
        </p:nvSpPr>
        <p:spPr>
          <a:xfrm>
            <a:off x="477835" y="5608048"/>
            <a:ext cx="5698221" cy="153808"/>
          </a:xfrm>
          <a:prstGeom prst="roundRect">
            <a:avLst/>
          </a:prstGeom>
          <a:solidFill>
            <a:srgbClr val="FF0000">
              <a:alpha val="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pic>
        <p:nvPicPr>
          <p:cNvPr id="2" name="Picture 1" descr="A person and person sitting on a globe&#10;&#10;AI-generated content may be incorrect.">
            <a:extLst>
              <a:ext uri="{FF2B5EF4-FFF2-40B4-BE49-F238E27FC236}">
                <a16:creationId xmlns:a16="http://schemas.microsoft.com/office/drawing/2014/main" id="{515FD352-EA81-E420-B15C-8494B6936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8947" y="5920659"/>
            <a:ext cx="637779" cy="892891"/>
          </a:xfrm>
          <a:prstGeom prst="rect">
            <a:avLst/>
          </a:prstGeom>
        </p:spPr>
      </p:pic>
      <p:pic>
        <p:nvPicPr>
          <p:cNvPr id="5" name="Picture 4">
            <a:extLst>
              <a:ext uri="{FF2B5EF4-FFF2-40B4-BE49-F238E27FC236}">
                <a16:creationId xmlns:a16="http://schemas.microsoft.com/office/drawing/2014/main" id="{D761B340-482B-E451-3D39-C6E585FF4C41}"/>
              </a:ext>
            </a:extLst>
          </p:cNvPr>
          <p:cNvPicPr>
            <a:picLocks noChangeAspect="1"/>
          </p:cNvPicPr>
          <p:nvPr/>
        </p:nvPicPr>
        <p:blipFill>
          <a:blip r:embed="rId3"/>
          <a:stretch>
            <a:fillRect/>
          </a:stretch>
        </p:blipFill>
        <p:spPr>
          <a:xfrm>
            <a:off x="435657" y="3933056"/>
            <a:ext cx="5740400" cy="1828800"/>
          </a:xfrm>
          <a:prstGeom prst="rect">
            <a:avLst/>
          </a:prstGeom>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Subtitle 2">
            <a:extLst>
              <a:ext uri="{FF2B5EF4-FFF2-40B4-BE49-F238E27FC236}">
                <a16:creationId xmlns:a16="http://schemas.microsoft.com/office/drawing/2014/main" id="{7B469F24-DCCD-12B4-DEF4-2AC588B9EC4F}"/>
              </a:ext>
            </a:extLst>
          </p:cNvPr>
          <p:cNvSpPr>
            <a:spLocks noGrp="1"/>
          </p:cNvSpPr>
          <p:nvPr>
            <p:ph type="subTitle" idx="1"/>
          </p:nvPr>
        </p:nvSpPr>
        <p:spPr>
          <a:xfrm>
            <a:off x="2528888" y="3914775"/>
            <a:ext cx="6172200" cy="1371600"/>
          </a:xfrm>
        </p:spPr>
        <p:txBody>
          <a:bodyPr/>
          <a:lstStyle/>
          <a:p>
            <a:pPr algn="r" eaLnBrk="1" hangingPunct="1"/>
            <a:r>
              <a:rPr lang="es-ES_tradnl" noProof="0" dirty="0"/>
              <a:t>Sección 5: Otros</a:t>
            </a:r>
          </a:p>
        </p:txBody>
      </p:sp>
      <p:pic>
        <p:nvPicPr>
          <p:cNvPr id="65538" name="Picture 1">
            <a:extLst>
              <a:ext uri="{FF2B5EF4-FFF2-40B4-BE49-F238E27FC236}">
                <a16:creationId xmlns:a16="http://schemas.microsoft.com/office/drawing/2014/main" id="{92ACA6F9-EE55-91CB-9A57-2F71FACF3A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340725" y="115888"/>
            <a:ext cx="720725"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66489-67FB-ED4D-9E82-C19F58303565}"/>
              </a:ext>
            </a:extLst>
          </p:cNvPr>
          <p:cNvSpPr>
            <a:spLocks noGrp="1"/>
          </p:cNvSpPr>
          <p:nvPr>
            <p:ph type="title"/>
          </p:nvPr>
        </p:nvSpPr>
        <p:spPr>
          <a:xfrm>
            <a:off x="187325" y="-215900"/>
            <a:ext cx="3543300" cy="831850"/>
          </a:xfrm>
        </p:spPr>
        <p:txBody>
          <a:bodyPr/>
          <a:lstStyle/>
          <a:p>
            <a:pPr eaLnBrk="1" fontAlgn="auto" hangingPunct="1">
              <a:spcAft>
                <a:spcPts val="0"/>
              </a:spcAft>
              <a:defRPr/>
            </a:pPr>
            <a:r>
              <a:rPr lang="en-US" sz="2800" b="1" cap="small" dirty="0">
                <a:solidFill>
                  <a:schemeClr val="accent1">
                    <a:lumMod val="50000"/>
                  </a:schemeClr>
                </a:solidFill>
                <a:latin typeface="+mj-lt"/>
                <a:ea typeface="+mj-ea"/>
                <a:cs typeface="+mj-cs"/>
              </a:rPr>
              <a:t>PREGUNTA</a:t>
            </a:r>
            <a:r>
              <a:rPr lang="en-US" dirty="0">
                <a:solidFill>
                  <a:srgbClr val="00B0F0"/>
                </a:solidFill>
              </a:rPr>
              <a:t> </a:t>
            </a:r>
            <a:r>
              <a:rPr lang="en-US" b="1" dirty="0">
                <a:solidFill>
                  <a:schemeClr val="bg2">
                    <a:lumMod val="25000"/>
                  </a:schemeClr>
                </a:solidFill>
              </a:rPr>
              <a:t>20</a:t>
            </a:r>
          </a:p>
        </p:txBody>
      </p:sp>
      <p:sp>
        <p:nvSpPr>
          <p:cNvPr id="5" name="Oval 4">
            <a:extLst>
              <a:ext uri="{FF2B5EF4-FFF2-40B4-BE49-F238E27FC236}">
                <a16:creationId xmlns:a16="http://schemas.microsoft.com/office/drawing/2014/main" id="{52E3A0D6-A1EC-7646-9D89-71ED5F4DCD93}"/>
              </a:ext>
            </a:extLst>
          </p:cNvPr>
          <p:cNvSpPr/>
          <p:nvPr/>
        </p:nvSpPr>
        <p:spPr>
          <a:xfrm>
            <a:off x="254000" y="731838"/>
            <a:ext cx="71438" cy="71437"/>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66563" name="TextBox 12">
            <a:extLst>
              <a:ext uri="{FF2B5EF4-FFF2-40B4-BE49-F238E27FC236}">
                <a16:creationId xmlns:a16="http://schemas.microsoft.com/office/drawing/2014/main" id="{281973DF-B91B-8409-F020-F78B7C727273}"/>
              </a:ext>
            </a:extLst>
          </p:cNvPr>
          <p:cNvSpPr txBox="1">
            <a:spLocks noChangeArrowheads="1"/>
          </p:cNvSpPr>
          <p:nvPr/>
        </p:nvSpPr>
        <p:spPr bwMode="auto">
          <a:xfrm>
            <a:off x="315913" y="592138"/>
            <a:ext cx="32861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sz="1800" noProof="0" dirty="0"/>
              <a:t>¿Esta noticia amerita un análisis ulterior? </a:t>
            </a:r>
          </a:p>
          <a:p>
            <a:pPr eaLnBrk="1" hangingPunct="1">
              <a:spcBef>
                <a:spcPct val="0"/>
              </a:spcBef>
              <a:buClrTx/>
              <a:buSzTx/>
              <a:buFontTx/>
              <a:buNone/>
            </a:pPr>
            <a:endParaRPr lang="en-US" altLang="en-US" sz="1800" dirty="0"/>
          </a:p>
          <a:p>
            <a:pPr eaLnBrk="1" hangingPunct="1">
              <a:spcBef>
                <a:spcPct val="0"/>
              </a:spcBef>
              <a:buClrTx/>
              <a:buSzTx/>
              <a:buFontTx/>
              <a:buNone/>
            </a:pPr>
            <a:r>
              <a:rPr lang="es-ES_tradnl" sz="1800" noProof="0" dirty="0"/>
              <a:t>¿Por que si o Por que no?</a:t>
            </a:r>
          </a:p>
        </p:txBody>
      </p:sp>
      <p:sp>
        <p:nvSpPr>
          <p:cNvPr id="16" name="TextBox 15">
            <a:extLst>
              <a:ext uri="{FF2B5EF4-FFF2-40B4-BE49-F238E27FC236}">
                <a16:creationId xmlns:a16="http://schemas.microsoft.com/office/drawing/2014/main" id="{0632AFF4-E253-FA6F-5FEE-5DE7BA660E86}"/>
              </a:ext>
            </a:extLst>
          </p:cNvPr>
          <p:cNvSpPr txBox="1">
            <a:spLocks noChangeArrowheads="1"/>
          </p:cNvSpPr>
          <p:nvPr/>
        </p:nvSpPr>
        <p:spPr bwMode="auto">
          <a:xfrm>
            <a:off x="615950" y="2036763"/>
            <a:ext cx="314325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dirty="0"/>
              <a:t>1. Si	</a:t>
            </a:r>
          </a:p>
        </p:txBody>
      </p:sp>
      <p:sp>
        <p:nvSpPr>
          <p:cNvPr id="17" name="TextBox 16">
            <a:extLst>
              <a:ext uri="{FF2B5EF4-FFF2-40B4-BE49-F238E27FC236}">
                <a16:creationId xmlns:a16="http://schemas.microsoft.com/office/drawing/2014/main" id="{C1F4C2FC-5B9C-8A5C-9CD5-DA49DC69290A}"/>
              </a:ext>
            </a:extLst>
          </p:cNvPr>
          <p:cNvSpPr txBox="1">
            <a:spLocks noChangeArrowheads="1"/>
          </p:cNvSpPr>
          <p:nvPr/>
        </p:nvSpPr>
        <p:spPr bwMode="auto">
          <a:xfrm>
            <a:off x="622300" y="2401888"/>
            <a:ext cx="14097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n-US" altLang="en-US" sz="1500"/>
              <a:t>2. No	</a:t>
            </a:r>
          </a:p>
        </p:txBody>
      </p:sp>
      <p:sp>
        <p:nvSpPr>
          <p:cNvPr id="22" name="Rectangle 21">
            <a:extLst>
              <a:ext uri="{FF2B5EF4-FFF2-40B4-BE49-F238E27FC236}">
                <a16:creationId xmlns:a16="http://schemas.microsoft.com/office/drawing/2014/main" id="{4A4AD907-289D-434B-BC1F-2AAB4E4E4AB4}"/>
              </a:ext>
            </a:extLst>
          </p:cNvPr>
          <p:cNvSpPr/>
          <p:nvPr/>
        </p:nvSpPr>
        <p:spPr>
          <a:xfrm>
            <a:off x="652463" y="2433638"/>
            <a:ext cx="1143000" cy="28575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pic>
        <p:nvPicPr>
          <p:cNvPr id="66573" name="Picture 3">
            <a:extLst>
              <a:ext uri="{FF2B5EF4-FFF2-40B4-BE49-F238E27FC236}">
                <a16:creationId xmlns:a16="http://schemas.microsoft.com/office/drawing/2014/main" id="{BB4A8F48-4A32-B774-5CA4-E106404359D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47863" y="5294367"/>
            <a:ext cx="320593" cy="7796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A person and person sitting on a globe&#10;&#10;AI-generated content may be incorrect.">
            <a:extLst>
              <a:ext uri="{FF2B5EF4-FFF2-40B4-BE49-F238E27FC236}">
                <a16:creationId xmlns:a16="http://schemas.microsoft.com/office/drawing/2014/main" id="{991EBDB1-B1BE-110F-C4BA-79D2335A208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704" y="5973764"/>
            <a:ext cx="431800" cy="841739"/>
          </a:xfrm>
          <a:prstGeom prst="rect">
            <a:avLst/>
          </a:prstGeom>
        </p:spPr>
      </p:pic>
      <p:pic>
        <p:nvPicPr>
          <p:cNvPr id="6" name="Picture 5">
            <a:extLst>
              <a:ext uri="{FF2B5EF4-FFF2-40B4-BE49-F238E27FC236}">
                <a16:creationId xmlns:a16="http://schemas.microsoft.com/office/drawing/2014/main" id="{0508A136-7ABF-B39E-59E3-09C9E0427F2C}"/>
              </a:ext>
            </a:extLst>
          </p:cNvPr>
          <p:cNvPicPr>
            <a:picLocks noChangeAspect="1"/>
          </p:cNvPicPr>
          <p:nvPr/>
        </p:nvPicPr>
        <p:blipFill>
          <a:blip r:embed="rId5"/>
          <a:stretch>
            <a:fillRect/>
          </a:stretch>
        </p:blipFill>
        <p:spPr>
          <a:xfrm>
            <a:off x="4182066" y="506932"/>
            <a:ext cx="4222159" cy="6359817"/>
          </a:xfrm>
          <a:prstGeom prst="rect">
            <a:avLst/>
          </a:prstGeom>
        </p:spPr>
      </p:pic>
      <p:sp>
        <p:nvSpPr>
          <p:cNvPr id="19" name="Content Placeholder 2">
            <a:extLst>
              <a:ext uri="{FF2B5EF4-FFF2-40B4-BE49-F238E27FC236}">
                <a16:creationId xmlns:a16="http://schemas.microsoft.com/office/drawing/2014/main" id="{68656544-2429-9C42-8E3B-1000210083B6}"/>
              </a:ext>
            </a:extLst>
          </p:cNvPr>
          <p:cNvSpPr txBox="1">
            <a:spLocks/>
          </p:cNvSpPr>
          <p:nvPr/>
        </p:nvSpPr>
        <p:spPr>
          <a:xfrm>
            <a:off x="4932040" y="1792467"/>
            <a:ext cx="3143250" cy="2071687"/>
          </a:xfrm>
          <a:prstGeom prst="rect">
            <a:avLst/>
          </a:prstGeom>
          <a:solidFill>
            <a:schemeClr val="accent5">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lstStyle/>
          <a:p>
            <a:pPr eaLnBrk="1" hangingPunct="1">
              <a:defRPr/>
            </a:pPr>
            <a:r>
              <a:rPr lang="es-ES_tradnl" sz="1400" noProof="0" dirty="0"/>
              <a:t>Esta es una noticia sobre tarifas y sus efectos, vistas de distintos puntos de vistas. </a:t>
            </a:r>
          </a:p>
          <a:p>
            <a:pPr eaLnBrk="1" hangingPunct="1">
              <a:defRPr/>
            </a:pPr>
            <a:r>
              <a:rPr lang="es-ES_tradnl" sz="1400" noProof="0" dirty="0"/>
              <a:t>Desde una perspectiva de género la noticia no entrega mucho mas para análisis. </a:t>
            </a:r>
          </a:p>
          <a:p>
            <a:pPr algn="ctr" eaLnBrk="1" hangingPunct="1">
              <a:defRPr/>
            </a:pPr>
            <a:r>
              <a:rPr lang="es-ES_tradnl" sz="1400" b="1" noProof="0" dirty="0"/>
              <a:t>Codifique ‘2’.</a:t>
            </a:r>
            <a:endParaRPr lang="es-ES_tradnl" sz="1400" noProof="0" dirty="0"/>
          </a:p>
        </p:txBody>
      </p:sp>
      <p:pic>
        <p:nvPicPr>
          <p:cNvPr id="7" name="Picture 6">
            <a:extLst>
              <a:ext uri="{FF2B5EF4-FFF2-40B4-BE49-F238E27FC236}">
                <a16:creationId xmlns:a16="http://schemas.microsoft.com/office/drawing/2014/main" id="{C85FEC6A-B8A8-AA4B-9F63-DDEC8C6A39B2}"/>
              </a:ext>
            </a:extLst>
          </p:cNvPr>
          <p:cNvPicPr>
            <a:picLocks noChangeAspect="1"/>
          </p:cNvPicPr>
          <p:nvPr/>
        </p:nvPicPr>
        <p:blipFill>
          <a:blip r:embed="rId6"/>
          <a:stretch>
            <a:fillRect/>
          </a:stretch>
        </p:blipFill>
        <p:spPr>
          <a:xfrm>
            <a:off x="220663" y="3549704"/>
            <a:ext cx="3626116" cy="1625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16"/>
                                        </p:tgtEl>
                                        <p:attrNameLst>
                                          <p:attrName>style.visibility</p:attrName>
                                        </p:attrNameLst>
                                      </p:cBhvr>
                                      <p:to>
                                        <p:strVal val="visible"/>
                                      </p:to>
                                    </p:set>
                                  </p:childTnLst>
                                </p:cTn>
                              </p:par>
                            </p:childTnLst>
                          </p:cTn>
                        </p:par>
                        <p:par>
                          <p:cTn id="7" fill="hold" nodeType="afterGroup">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17"/>
                                        </p:tgtEl>
                                        <p:attrNameLst>
                                          <p:attrName>style.visibility</p:attrName>
                                        </p:attrNameLst>
                                      </p:cBhvr>
                                      <p:to>
                                        <p:strVal val="visible"/>
                                      </p:to>
                                    </p:set>
                                  </p:childTnLst>
                                </p:cTn>
                              </p:par>
                              <p:par>
                                <p:cTn id="10" presetID="10"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93EA926-F5D9-34C1-4AAA-2DDE2738B9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117B151-A099-728B-483B-E727CE488893}"/>
              </a:ext>
            </a:extLst>
          </p:cNvPr>
          <p:cNvSpPr>
            <a:spLocks noGrp="1"/>
          </p:cNvSpPr>
          <p:nvPr>
            <p:ph type="title"/>
          </p:nvPr>
        </p:nvSpPr>
        <p:spPr>
          <a:xfrm>
            <a:off x="535922" y="2132856"/>
            <a:ext cx="8064896" cy="3456384"/>
          </a:xfrm>
        </p:spPr>
        <p:txBody>
          <a:bodyPr>
            <a:noAutofit/>
          </a:bodyPr>
          <a:lstStyle/>
          <a:p>
            <a:pPr>
              <a:defRPr/>
            </a:pPr>
            <a:r>
              <a:rPr lang="es-ES_tradnl" sz="3200" b="1" u="sng" noProof="0" dirty="0">
                <a:solidFill>
                  <a:schemeClr val="accent1">
                    <a:lumMod val="75000"/>
                  </a:schemeClr>
                </a:solidFill>
              </a:rPr>
              <a:t>Codifique todas las personas en la noticia.</a:t>
            </a:r>
            <a:br>
              <a:rPr lang="en-US" sz="3200" b="1" dirty="0">
                <a:solidFill>
                  <a:schemeClr val="accent1">
                    <a:lumMod val="75000"/>
                  </a:schemeClr>
                </a:solidFill>
              </a:rPr>
            </a:br>
            <a:r>
              <a:rPr lang="en-US" sz="3200" b="1" dirty="0">
                <a:solidFill>
                  <a:schemeClr val="accent1">
                    <a:lumMod val="75000"/>
                  </a:schemeClr>
                </a:solidFill>
              </a:rPr>
              <a:t>	- </a:t>
            </a:r>
            <a:r>
              <a:rPr lang="es-ES_tradnl" sz="2800" b="1" noProof="0" dirty="0">
                <a:solidFill>
                  <a:schemeClr val="tx2">
                    <a:lumMod val="50000"/>
                  </a:schemeClr>
                </a:solidFill>
              </a:rPr>
              <a:t>Use una fila para codificar cada persona.</a:t>
            </a:r>
            <a:br>
              <a:rPr lang="en-US" sz="3200" b="1" dirty="0">
                <a:solidFill>
                  <a:schemeClr val="accent1">
                    <a:lumMod val="75000"/>
                  </a:schemeClr>
                </a:solidFill>
              </a:rPr>
            </a:br>
            <a:r>
              <a:rPr lang="en-US" sz="3200" b="1" dirty="0">
                <a:solidFill>
                  <a:schemeClr val="accent1">
                    <a:lumMod val="75000"/>
                  </a:schemeClr>
                </a:solidFill>
              </a:rPr>
              <a:t>	- </a:t>
            </a:r>
            <a:r>
              <a:rPr lang="es-ES_tradnl" sz="2600" b="1" noProof="0" dirty="0">
                <a:solidFill>
                  <a:schemeClr val="tx2">
                    <a:lumMod val="60000"/>
                    <a:lumOff val="40000"/>
                  </a:schemeClr>
                </a:solidFill>
              </a:rPr>
              <a:t>Salte una fila para comenzar una historia nueva</a:t>
            </a:r>
            <a:r>
              <a:rPr lang="es-ES_tradnl" sz="2600" b="1" noProof="0" dirty="0">
                <a:solidFill>
                  <a:schemeClr val="accent1">
                    <a:lumMod val="75000"/>
                  </a:schemeClr>
                </a:solidFill>
              </a:rPr>
              <a:t>.</a:t>
            </a:r>
            <a:endParaRPr lang="en-US" sz="2600" b="1" dirty="0">
              <a:solidFill>
                <a:schemeClr val="accent1">
                  <a:lumMod val="75000"/>
                </a:schemeClr>
              </a:solidFill>
            </a:endParaRPr>
          </a:p>
        </p:txBody>
      </p:sp>
    </p:spTree>
    <p:extLst>
      <p:ext uri="{BB962C8B-B14F-4D97-AF65-F5344CB8AC3E}">
        <p14:creationId xmlns:p14="http://schemas.microsoft.com/office/powerpoint/2010/main" val="4156942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29EB9-BEE2-CA4B-816A-22100B6F09C5}"/>
              </a:ext>
            </a:extLst>
          </p:cNvPr>
          <p:cNvSpPr>
            <a:spLocks noGrp="1"/>
          </p:cNvSpPr>
          <p:nvPr>
            <p:ph type="title"/>
          </p:nvPr>
        </p:nvSpPr>
        <p:spPr>
          <a:xfrm>
            <a:off x="1692275" y="-142875"/>
            <a:ext cx="4679950" cy="1143000"/>
          </a:xfrm>
        </p:spPr>
        <p:txBody>
          <a:bodyPr/>
          <a:lstStyle/>
          <a:p>
            <a:pPr algn="ctr" eaLnBrk="1" fontAlgn="auto" hangingPunct="1">
              <a:spcAft>
                <a:spcPts val="0"/>
              </a:spcAft>
              <a:defRPr/>
            </a:pPr>
            <a:r>
              <a:rPr lang="en-CA" dirty="0"/>
              <a:t>PAUTAS</a:t>
            </a:r>
            <a:endParaRPr lang="en-US" dirty="0">
              <a:solidFill>
                <a:srgbClr val="00B050"/>
              </a:solidFill>
            </a:endParaRPr>
          </a:p>
        </p:txBody>
      </p:sp>
      <p:sp>
        <p:nvSpPr>
          <p:cNvPr id="4" name="TextBox 3">
            <a:extLst>
              <a:ext uri="{FF2B5EF4-FFF2-40B4-BE49-F238E27FC236}">
                <a16:creationId xmlns:a16="http://schemas.microsoft.com/office/drawing/2014/main" id="{F139C9DA-0211-2E48-B146-E2722B326F2B}"/>
              </a:ext>
            </a:extLst>
          </p:cNvPr>
          <p:cNvSpPr txBox="1">
            <a:spLocks noChangeArrowheads="1"/>
          </p:cNvSpPr>
          <p:nvPr/>
        </p:nvSpPr>
        <p:spPr bwMode="auto">
          <a:xfrm>
            <a:off x="684213" y="1000125"/>
            <a:ext cx="8015287" cy="36933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285750" indent="-285750" fontAlgn="auto">
              <a:spcBef>
                <a:spcPts val="0"/>
              </a:spcBef>
              <a:spcAft>
                <a:spcPts val="0"/>
              </a:spcAft>
              <a:buClrTx/>
              <a:buSzTx/>
              <a:buFont typeface="Wingdings" pitchFamily="2" charset="2"/>
              <a:buChar char="Ø"/>
            </a:pPr>
            <a:r>
              <a:rPr lang="es-ES" sz="1800" dirty="0"/>
              <a:t>En este tutorial, realizaremos el </a:t>
            </a:r>
            <a:r>
              <a:rPr lang="es-ES" sz="1800" b="1" dirty="0">
                <a:solidFill>
                  <a:srgbClr val="0070C0"/>
                </a:solidFill>
              </a:rPr>
              <a:t>seguimiento completo </a:t>
            </a:r>
            <a:r>
              <a:rPr lang="es-ES" sz="1800" dirty="0"/>
              <a:t>y, por lo tanto, utilizaremos la hoja de codificación y las preguntas para ello. </a:t>
            </a:r>
          </a:p>
          <a:p>
            <a:pPr marL="285750" indent="-285750" eaLnBrk="1" hangingPunct="1">
              <a:spcBef>
                <a:spcPct val="0"/>
              </a:spcBef>
              <a:buClrTx/>
              <a:buSzTx/>
              <a:buFont typeface="Wingdings" panose="05000000000000000000" pitchFamily="2" charset="2"/>
              <a:buChar char="Ø"/>
              <a:defRPr/>
            </a:pPr>
            <a:endParaRPr lang="en-US" altLang="en-US" sz="1800" dirty="0"/>
          </a:p>
          <a:p>
            <a:pPr marL="285750" indent="-285750" fontAlgn="auto">
              <a:spcBef>
                <a:spcPts val="0"/>
              </a:spcBef>
              <a:spcAft>
                <a:spcPts val="0"/>
              </a:spcAft>
              <a:buClrTx/>
              <a:buSzTx/>
              <a:buFont typeface="Wingdings" pitchFamily="2" charset="2"/>
              <a:buChar char="Ø"/>
            </a:pPr>
            <a:r>
              <a:rPr lang="es-ES" sz="1800" dirty="0"/>
              <a:t>Si va a realizar el </a:t>
            </a:r>
            <a:r>
              <a:rPr lang="es-ES" sz="1800" b="1" dirty="0">
                <a:solidFill>
                  <a:schemeClr val="accent1">
                    <a:lumMod val="75000"/>
                  </a:schemeClr>
                </a:solidFill>
              </a:rPr>
              <a:t>seguimiento corto</a:t>
            </a:r>
            <a:r>
              <a:rPr lang="es-ES" sz="1800" dirty="0"/>
              <a:t>, asegúrese de seleccionar la guía de codificación del formato corto y la hoja de codificación para el seguimiento corto. </a:t>
            </a:r>
          </a:p>
          <a:p>
            <a:pPr eaLnBrk="1" hangingPunct="1">
              <a:spcBef>
                <a:spcPct val="0"/>
              </a:spcBef>
              <a:buClrTx/>
              <a:buSzTx/>
              <a:buFontTx/>
              <a:buNone/>
              <a:defRPr/>
            </a:pPr>
            <a:endParaRPr lang="en-US" altLang="en-US" sz="1800" dirty="0"/>
          </a:p>
          <a:p>
            <a:pPr marL="285750" indent="-285750" fontAlgn="auto">
              <a:spcBef>
                <a:spcPts val="0"/>
              </a:spcBef>
              <a:spcAft>
                <a:spcPts val="0"/>
              </a:spcAft>
              <a:buClrTx/>
              <a:buSzTx/>
              <a:buFont typeface="Wingdings" pitchFamily="2" charset="2"/>
              <a:buChar char="Ø"/>
            </a:pPr>
            <a:r>
              <a:rPr lang="es-ES" sz="1800" b="1" dirty="0"/>
              <a:t>En ambos casos</a:t>
            </a:r>
            <a:r>
              <a:rPr lang="es-ES" sz="1800" dirty="0"/>
              <a:t>: </a:t>
            </a:r>
          </a:p>
          <a:p>
            <a:pPr fontAlgn="auto">
              <a:spcBef>
                <a:spcPts val="0"/>
              </a:spcBef>
              <a:spcAft>
                <a:spcPts val="0"/>
              </a:spcAft>
              <a:buClrTx/>
              <a:buSzTx/>
              <a:buNone/>
            </a:pPr>
            <a:endParaRPr lang="es-ES" sz="1800" dirty="0"/>
          </a:p>
          <a:p>
            <a:pPr marL="285750" indent="-285750" fontAlgn="auto">
              <a:spcBef>
                <a:spcPts val="0"/>
              </a:spcBef>
              <a:spcAft>
                <a:spcPts val="0"/>
              </a:spcAft>
              <a:buClrTx/>
              <a:buSzTx/>
              <a:buFont typeface="Wingdings" pitchFamily="2" charset="2"/>
              <a:buChar char="ü"/>
            </a:pPr>
            <a:r>
              <a:rPr lang="es-ES" sz="1800" dirty="0"/>
              <a:t>Una transcripción de una noticia radial se incluye en la siguiente lamina. Léala y responda las preguntas de las laminas. </a:t>
            </a:r>
          </a:p>
          <a:p>
            <a:pPr marL="285750" indent="-285750" fontAlgn="auto">
              <a:spcBef>
                <a:spcPts val="0"/>
              </a:spcBef>
              <a:spcAft>
                <a:spcPts val="0"/>
              </a:spcAft>
              <a:buClrTx/>
              <a:buSzTx/>
              <a:buFont typeface="Wingdings" pitchFamily="2" charset="2"/>
              <a:buChar char="ü"/>
            </a:pPr>
            <a:endParaRPr lang="es-ES" sz="1800" dirty="0"/>
          </a:p>
          <a:p>
            <a:pPr eaLnBrk="1" hangingPunct="1">
              <a:spcBef>
                <a:spcPct val="0"/>
              </a:spcBef>
              <a:buClrTx/>
              <a:buSzTx/>
              <a:buFontTx/>
              <a:buNone/>
              <a:defRPr/>
            </a:pPr>
            <a:endParaRPr lang="en-US" altLang="en-US" sz="1800" dirty="0"/>
          </a:p>
        </p:txBody>
      </p:sp>
      <p:sp>
        <p:nvSpPr>
          <p:cNvPr id="12" name="TextBox 11">
            <a:extLst>
              <a:ext uri="{FF2B5EF4-FFF2-40B4-BE49-F238E27FC236}">
                <a16:creationId xmlns:a16="http://schemas.microsoft.com/office/drawing/2014/main" id="{A774C3AD-7BE5-E44E-8E55-AF51D7E22311}"/>
              </a:ext>
            </a:extLst>
          </p:cNvPr>
          <p:cNvSpPr txBox="1">
            <a:spLocks noChangeArrowheads="1"/>
          </p:cNvSpPr>
          <p:nvPr/>
        </p:nvSpPr>
        <p:spPr bwMode="auto">
          <a:xfrm>
            <a:off x="642015" y="4433260"/>
            <a:ext cx="78200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285750" indent="-285750" fontAlgn="auto">
              <a:spcBef>
                <a:spcPts val="0"/>
              </a:spcBef>
              <a:spcAft>
                <a:spcPts val="0"/>
              </a:spcAft>
              <a:buClrTx/>
              <a:buSzTx/>
              <a:buFont typeface="Wingdings" pitchFamily="2" charset="2"/>
              <a:buChar char="ü"/>
            </a:pPr>
            <a:r>
              <a:rPr lang="es-ES" sz="1800" dirty="0"/>
              <a:t>Después de cada pregunta, se mostrará la mejor respuesta y se dará una explicación.</a:t>
            </a:r>
          </a:p>
          <a:p>
            <a:pPr eaLnBrk="1" hangingPunct="1">
              <a:spcBef>
                <a:spcPct val="0"/>
              </a:spcBef>
              <a:buClrTx/>
              <a:buSzTx/>
              <a:buFontTx/>
              <a:buNone/>
              <a:defRPr/>
            </a:pPr>
            <a:endParaRPr lang="en-US" altLang="en-US" sz="1800" dirty="0"/>
          </a:p>
        </p:txBody>
      </p:sp>
      <p:sp>
        <p:nvSpPr>
          <p:cNvPr id="13" name="TextBox 12">
            <a:extLst>
              <a:ext uri="{FF2B5EF4-FFF2-40B4-BE49-F238E27FC236}">
                <a16:creationId xmlns:a16="http://schemas.microsoft.com/office/drawing/2014/main" id="{C434C85A-FCAE-F346-AABA-827D1DBA589D}"/>
              </a:ext>
            </a:extLst>
          </p:cNvPr>
          <p:cNvSpPr txBox="1">
            <a:spLocks noChangeArrowheads="1"/>
          </p:cNvSpPr>
          <p:nvPr/>
        </p:nvSpPr>
        <p:spPr bwMode="auto">
          <a:xfrm>
            <a:off x="879227" y="5374779"/>
            <a:ext cx="7869237"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anose="05000000000000000000"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anose="05020102010507070707" pitchFamily="18"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anose="05000000000000000000"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anose="05000000000000000000"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anose="05020102010507070707" pitchFamily="18"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anose="05020102010507070707" pitchFamily="18"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anose="05020102010507070707" pitchFamily="18"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anose="05020102010507070707" pitchFamily="18"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anose="05020102010507070707" pitchFamily="18" charset="2"/>
              <a:buChar char=""/>
              <a:defRPr sz="1600">
                <a:solidFill>
                  <a:schemeClr val="tx1"/>
                </a:solidFill>
                <a:latin typeface="Century Schoolbook" panose="02040604050505020304" pitchFamily="18" charset="0"/>
              </a:defRPr>
            </a:lvl9pPr>
          </a:lstStyle>
          <a:p>
            <a:pPr marL="285750" indent="-285750" fontAlgn="auto">
              <a:spcBef>
                <a:spcPts val="0"/>
              </a:spcBef>
              <a:spcAft>
                <a:spcPts val="0"/>
              </a:spcAft>
              <a:buClrTx/>
              <a:buSzTx/>
              <a:buFont typeface="Wingdings" pitchFamily="2" charset="2"/>
              <a:buChar char="ü"/>
            </a:pPr>
            <a:r>
              <a:rPr lang="es-ES" sz="1800" dirty="0"/>
              <a:t>El artículo permanecerá en el panel derecho durante todo el cuestionario. </a:t>
            </a:r>
            <a:r>
              <a:rPr lang="es-ES" sz="1800" b="1" dirty="0">
                <a:solidFill>
                  <a:srgbClr val="7030A0"/>
                </a:solidFill>
              </a:rPr>
              <a:t>¡Mucha suerte!</a:t>
            </a:r>
            <a:endParaRPr lang="en-US" sz="1800" b="1" dirty="0">
              <a:solidFill>
                <a:srgbClr val="7030A0"/>
              </a:solidFill>
              <a:latin typeface="Century Schoolbook"/>
              <a:ea typeface="Century Schoolbook"/>
              <a:cs typeface="Century Schoolbook"/>
              <a:sym typeface="Century Schoolbook"/>
            </a:endParaRPr>
          </a:p>
          <a:p>
            <a:pPr eaLnBrk="1" hangingPunct="1">
              <a:spcBef>
                <a:spcPct val="0"/>
              </a:spcBef>
              <a:buClrTx/>
              <a:buSzTx/>
              <a:buFontTx/>
              <a:buNone/>
              <a:defRPr/>
            </a:pPr>
            <a:endParaRPr lang="en-US" altLang="en-US" sz="1800" dirty="0"/>
          </a:p>
        </p:txBody>
      </p:sp>
      <p:pic>
        <p:nvPicPr>
          <p:cNvPr id="3" name="Picture 2" descr="A person and person sitting on a globe&#10;&#10;AI-generated content may be incorrect.">
            <a:extLst>
              <a:ext uri="{FF2B5EF4-FFF2-40B4-BE49-F238E27FC236}">
                <a16:creationId xmlns:a16="http://schemas.microsoft.com/office/drawing/2014/main" id="{E5AD41CF-0282-3346-15BA-62975395CD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5646845"/>
            <a:ext cx="720080" cy="10081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10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par>
                          <p:cTn id="8" fill="hold" nodeType="afterGroup">
                            <p:stCondLst>
                              <p:cond delay="3000"/>
                            </p:stCondLst>
                            <p:childTnLst>
                              <p:par>
                                <p:cTn id="9" presetID="10" presetClass="entr" presetSubtype="0" fill="hold" grpId="0" nodeType="afterEffect">
                                  <p:stCondLst>
                                    <p:cond delay="100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2000"/>
                                        <p:tgtEl>
                                          <p:spTgt spid="12"/>
                                        </p:tgtEl>
                                      </p:cBhvr>
                                    </p:animEffect>
                                  </p:childTnLst>
                                </p:cTn>
                              </p:par>
                            </p:childTnLst>
                          </p:cTn>
                        </p:par>
                        <p:par>
                          <p:cTn id="12" fill="hold" nodeType="afterGroup">
                            <p:stCondLst>
                              <p:cond delay="6000"/>
                            </p:stCondLst>
                            <p:childTnLst>
                              <p:par>
                                <p:cTn id="13" presetID="10" presetClass="entr" presetSubtype="0" fill="hold" grpId="0" nodeType="afterEffect">
                                  <p:stCondLst>
                                    <p:cond delay="100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F10FB2A-FA79-94DC-4C20-BC5621989B03}"/>
              </a:ext>
            </a:extLst>
          </p:cNvPr>
          <p:cNvPicPr>
            <a:picLocks noChangeAspect="1"/>
          </p:cNvPicPr>
          <p:nvPr/>
        </p:nvPicPr>
        <p:blipFill>
          <a:blip r:embed="rId3"/>
          <a:stretch>
            <a:fillRect/>
          </a:stretch>
        </p:blipFill>
        <p:spPr>
          <a:xfrm>
            <a:off x="683568" y="28550"/>
            <a:ext cx="7344816" cy="6928842"/>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19E4E86-7FC3-CB41-80C1-E1111E92A8E3}"/>
              </a:ext>
            </a:extLst>
          </p:cNvPr>
          <p:cNvSpPr>
            <a:spLocks noGrp="1"/>
          </p:cNvSpPr>
          <p:nvPr>
            <p:ph type="title"/>
          </p:nvPr>
        </p:nvSpPr>
        <p:spPr>
          <a:xfrm>
            <a:off x="199231" y="135705"/>
            <a:ext cx="3838575" cy="935955"/>
          </a:xfrm>
        </p:spPr>
        <p:txBody>
          <a:bodyPr>
            <a:normAutofit fontScale="90000"/>
          </a:bodyPr>
          <a:lstStyle/>
          <a:p>
            <a:pPr eaLnBrk="1" fontAlgn="auto" hangingPunct="1">
              <a:spcAft>
                <a:spcPts val="0"/>
              </a:spcAft>
              <a:defRPr/>
            </a:pPr>
            <a:r>
              <a:rPr lang="en-CA" dirty="0"/>
              <a:t>INFORMACION BASICA</a:t>
            </a:r>
            <a:endParaRPr lang="fr-FR" dirty="0">
              <a:solidFill>
                <a:srgbClr val="00B0F0"/>
              </a:solidFill>
            </a:endParaRPr>
          </a:p>
        </p:txBody>
      </p:sp>
      <p:pic>
        <p:nvPicPr>
          <p:cNvPr id="2" name="Picture 1" descr="A person and person sitting on a globe&#10;&#10;AI-generated content may be incorrect.">
            <a:extLst>
              <a:ext uri="{FF2B5EF4-FFF2-40B4-BE49-F238E27FC236}">
                <a16:creationId xmlns:a16="http://schemas.microsoft.com/office/drawing/2014/main" id="{D098C898-54B6-3D72-F6D3-56CFC2169C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825" y="5733256"/>
            <a:ext cx="720080" cy="1008113"/>
          </a:xfrm>
          <a:prstGeom prst="rect">
            <a:avLst/>
          </a:prstGeom>
        </p:spPr>
      </p:pic>
      <p:sp>
        <p:nvSpPr>
          <p:cNvPr id="6" name="In the top right-hand corner of the Coding Sheet, enter:…">
            <a:extLst>
              <a:ext uri="{FF2B5EF4-FFF2-40B4-BE49-F238E27FC236}">
                <a16:creationId xmlns:a16="http://schemas.microsoft.com/office/drawing/2014/main" id="{447A4ADE-D575-F7BD-AF3C-7C19CC0F74B8}"/>
              </a:ext>
            </a:extLst>
          </p:cNvPr>
          <p:cNvSpPr txBox="1">
            <a:spLocks/>
          </p:cNvSpPr>
          <p:nvPr/>
        </p:nvSpPr>
        <p:spPr bwMode="auto">
          <a:xfrm>
            <a:off x="191695" y="1071660"/>
            <a:ext cx="3829050" cy="2887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rmAutofit fontScale="85000" lnSpcReduction="20000"/>
          </a:bodyPr>
          <a:lstStyle>
            <a:lvl1pPr marL="273050" indent="-273050" algn="l" rtl="0" eaLnBrk="0" fontAlgn="base" hangingPunct="0">
              <a:spcBef>
                <a:spcPts val="600"/>
              </a:spcBef>
              <a:spcAft>
                <a:spcPct val="0"/>
              </a:spcAft>
              <a:buClr>
                <a:schemeClr val="accent1"/>
              </a:buClr>
              <a:buSzPct val="70000"/>
              <a:buFont typeface="Wingdings" pitchFamily="2" charset="2"/>
              <a:buChar char=""/>
              <a:defRPr sz="2400" kern="1200">
                <a:solidFill>
                  <a:schemeClr val="tx1"/>
                </a:solidFill>
                <a:latin typeface="+mn-lt"/>
                <a:ea typeface="+mn-ea"/>
                <a:cs typeface="+mn-cs"/>
              </a:defRPr>
            </a:lvl1pPr>
            <a:lvl2pPr marL="639763" indent="-273050" algn="l" rtl="0" eaLnBrk="0" fontAlgn="base" hangingPunct="0">
              <a:spcBef>
                <a:spcPct val="20000"/>
              </a:spcBef>
              <a:spcAft>
                <a:spcPct val="0"/>
              </a:spcAft>
              <a:buClr>
                <a:schemeClr val="accent1"/>
              </a:buClr>
              <a:buSzPct val="80000"/>
              <a:buFont typeface="Wingdings 2" pitchFamily="2" charset="2"/>
              <a:buChar char=""/>
              <a:defRPr sz="2100" kern="1200">
                <a:solidFill>
                  <a:schemeClr val="tx1"/>
                </a:solidFill>
                <a:latin typeface="+mn-lt"/>
                <a:ea typeface="+mn-ea"/>
                <a:cs typeface="+mn-cs"/>
              </a:defRPr>
            </a:lvl2pPr>
            <a:lvl3pPr marL="914400" indent="-182563" algn="l" rtl="0" eaLnBrk="0" fontAlgn="base" hangingPunct="0">
              <a:spcBef>
                <a:spcPct val="20000"/>
              </a:spcBef>
              <a:spcAft>
                <a:spcPct val="0"/>
              </a:spcAft>
              <a:buClr>
                <a:srgbClr val="009BD3"/>
              </a:buClr>
              <a:buSzPct val="60000"/>
              <a:buFont typeface="Wingdings" pitchFamily="2" charset="2"/>
              <a:buChar char=""/>
              <a:defRPr sz="2400" kern="1200">
                <a:solidFill>
                  <a:schemeClr val="tx1"/>
                </a:solidFill>
                <a:latin typeface="+mn-lt"/>
                <a:ea typeface="+mn-ea"/>
                <a:cs typeface="+mn-cs"/>
              </a:defRPr>
            </a:lvl3pPr>
            <a:lvl4pPr marL="1187450" indent="-182563" algn="l" rtl="0" eaLnBrk="0" fontAlgn="base" hangingPunct="0">
              <a:spcBef>
                <a:spcPct val="20000"/>
              </a:spcBef>
              <a:spcAft>
                <a:spcPct val="0"/>
              </a:spcAft>
              <a:buClr>
                <a:srgbClr val="AAD4F6"/>
              </a:buClr>
              <a:buSzPct val="60000"/>
              <a:buFont typeface="Wingdings" pitchFamily="2" charset="2"/>
              <a:buChar char=""/>
              <a:defRPr sz="2000" kern="1200">
                <a:solidFill>
                  <a:schemeClr val="tx1"/>
                </a:solidFill>
                <a:latin typeface="+mn-lt"/>
                <a:ea typeface="+mn-ea"/>
                <a:cs typeface="+mn-cs"/>
              </a:defRPr>
            </a:lvl4pPr>
            <a:lvl5pPr marL="1462088" indent="-182563" algn="l" rtl="0" eaLnBrk="0" fontAlgn="base" hangingPunct="0">
              <a:spcBef>
                <a:spcPct val="20000"/>
              </a:spcBef>
              <a:spcAft>
                <a:spcPct val="0"/>
              </a:spcAft>
              <a:buClr>
                <a:srgbClr val="F0CFE7"/>
              </a:buClr>
              <a:buSzPct val="68000"/>
              <a:buFont typeface="Wingdings 2" pitchFamily="2" charset="2"/>
              <a:buChar char=""/>
              <a:defRPr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a:lstStyle>
          <a:p>
            <a:pPr marL="0" indent="0">
              <a:buSzTx/>
              <a:buFont typeface="Wingdings"/>
              <a:buNone/>
              <a:defRPr sz="1800"/>
            </a:pPr>
            <a:r>
              <a:rPr lang="es-ES_tradnl" sz="1800" dirty="0"/>
              <a:t>En la esquina superior derecha de la Hoja de Codificación, introduzca:</a:t>
            </a:r>
          </a:p>
          <a:p>
            <a:pPr>
              <a:buSzTx/>
              <a:defRPr sz="1800"/>
            </a:pPr>
            <a:r>
              <a:rPr lang="es-ES_tradnl" sz="1800" dirty="0"/>
              <a:t>el código de su país</a:t>
            </a:r>
          </a:p>
          <a:p>
            <a:pPr>
              <a:buSzTx/>
              <a:defRPr sz="1800"/>
            </a:pPr>
            <a:r>
              <a:rPr lang="es-ES_tradnl" sz="1800" dirty="0"/>
              <a:t>el código del monitor </a:t>
            </a:r>
          </a:p>
          <a:p>
            <a:pPr>
              <a:buSzTx/>
              <a:defRPr sz="1800"/>
            </a:pPr>
            <a:r>
              <a:rPr lang="es-ES_tradnl" sz="1800" dirty="0"/>
              <a:t>El nombre de la radio</a:t>
            </a:r>
          </a:p>
          <a:p>
            <a:pPr>
              <a:buSzTx/>
              <a:defRPr sz="1800"/>
            </a:pPr>
            <a:r>
              <a:rPr lang="es-ES_tradnl" sz="1800" dirty="0"/>
              <a:t>La hora de inicio del noticiero radial.</a:t>
            </a:r>
          </a:p>
          <a:p>
            <a:pPr>
              <a:buSzTx/>
              <a:defRPr sz="1800"/>
            </a:pPr>
            <a:r>
              <a:rPr lang="es-ES_tradnl" sz="1800" dirty="0"/>
              <a:t>El número de presentadoras radiales femeninas </a:t>
            </a:r>
          </a:p>
          <a:p>
            <a:pPr>
              <a:buSzTx/>
              <a:defRPr sz="1800"/>
            </a:pPr>
            <a:r>
              <a:rPr lang="es-ES_tradnl" sz="1800" dirty="0"/>
              <a:t>El número de presentadores radiales  masculinas</a:t>
            </a:r>
          </a:p>
          <a:p>
            <a:pPr marL="0" indent="0">
              <a:buSzTx/>
              <a:buFont typeface="Wingdings"/>
              <a:buNone/>
              <a:defRPr sz="1800"/>
            </a:pPr>
            <a:r>
              <a:rPr lang="es-ES_tradnl" sz="1800" dirty="0"/>
              <a:t>(Escuche el noticiero completo y después entre el número de presentadores/as.) </a:t>
            </a:r>
          </a:p>
        </p:txBody>
      </p:sp>
      <p:pic>
        <p:nvPicPr>
          <p:cNvPr id="7" name="Picture 6">
            <a:extLst>
              <a:ext uri="{FF2B5EF4-FFF2-40B4-BE49-F238E27FC236}">
                <a16:creationId xmlns:a16="http://schemas.microsoft.com/office/drawing/2014/main" id="{FA6EE7FB-E426-29A0-D003-1FC6BFDD33B4}"/>
              </a:ext>
            </a:extLst>
          </p:cNvPr>
          <p:cNvPicPr>
            <a:picLocks noChangeAspect="1"/>
          </p:cNvPicPr>
          <p:nvPr/>
        </p:nvPicPr>
        <p:blipFill>
          <a:blip r:embed="rId3"/>
          <a:stretch>
            <a:fillRect/>
          </a:stretch>
        </p:blipFill>
        <p:spPr>
          <a:xfrm>
            <a:off x="4139952" y="135705"/>
            <a:ext cx="4320480" cy="6029599"/>
          </a:xfrm>
          <a:prstGeom prst="rect">
            <a:avLst/>
          </a:prstGeom>
        </p:spPr>
      </p:pic>
      <p:pic>
        <p:nvPicPr>
          <p:cNvPr id="8" name="Picture 7">
            <a:extLst>
              <a:ext uri="{FF2B5EF4-FFF2-40B4-BE49-F238E27FC236}">
                <a16:creationId xmlns:a16="http://schemas.microsoft.com/office/drawing/2014/main" id="{BF2C2C3F-8A78-1B3A-8B7E-8915C0C32616}"/>
              </a:ext>
            </a:extLst>
          </p:cNvPr>
          <p:cNvPicPr>
            <a:picLocks noChangeAspect="1"/>
          </p:cNvPicPr>
          <p:nvPr/>
        </p:nvPicPr>
        <p:blipFill>
          <a:blip r:embed="rId4"/>
          <a:stretch>
            <a:fillRect/>
          </a:stretch>
        </p:blipFill>
        <p:spPr>
          <a:xfrm>
            <a:off x="1332408" y="3992434"/>
            <a:ext cx="1943100" cy="274893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Section 1: The story"/>
          <p:cNvSpPr txBox="1">
            <a:spLocks noGrp="1"/>
          </p:cNvSpPr>
          <p:nvPr>
            <p:ph type="body" sz="quarter" idx="4294967295"/>
          </p:nvPr>
        </p:nvSpPr>
        <p:spPr>
          <a:xfrm>
            <a:off x="5003800" y="3716337"/>
            <a:ext cx="3744913" cy="1371601"/>
          </a:xfrm>
          <a:prstGeom prst="rect">
            <a:avLst/>
          </a:prstGeom>
        </p:spPr>
        <p:txBody>
          <a:bodyPr>
            <a:normAutofit/>
          </a:bodyPr>
          <a:lstStyle>
            <a:lvl1pPr marL="0" indent="0">
              <a:buSzTx/>
              <a:buFont typeface="Wingdings"/>
              <a:buNone/>
              <a:defRPr sz="1800" b="1">
                <a:solidFill>
                  <a:srgbClr val="4E3B30"/>
                </a:solidFill>
              </a:defRPr>
            </a:lvl1pPr>
          </a:lstStyle>
          <a:p>
            <a:r>
              <a:rPr lang="es-ES_tradnl" noProof="0" dirty="0"/>
              <a:t>Sección 1: La noticia</a:t>
            </a:r>
          </a:p>
        </p:txBody>
      </p:sp>
      <p:pic>
        <p:nvPicPr>
          <p:cNvPr id="2" name="Picture 1" descr="A person and person sitting on a globe&#10;&#10;AI-generated content may be incorrect.">
            <a:extLst>
              <a:ext uri="{FF2B5EF4-FFF2-40B4-BE49-F238E27FC236}">
                <a16:creationId xmlns:a16="http://schemas.microsoft.com/office/drawing/2014/main" id="{AF33EE6C-9490-B446-D28E-EC1C0289F25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7744" y="300852"/>
            <a:ext cx="1771482" cy="24800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200">
        <p:wipe/>
      </p:transition>
    </mc:Choice>
    <mc:Fallback xmlns="" xmlns:m="http://schemas.openxmlformats.org/officeDocument/2006/math" xmlns:a14="http://schemas.microsoft.com/office/drawing/2010/main">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876116-E8B9-334C-81D9-46E8AF1B9D98}"/>
              </a:ext>
            </a:extLst>
          </p:cNvPr>
          <p:cNvSpPr>
            <a:spLocks noGrp="1"/>
          </p:cNvSpPr>
          <p:nvPr>
            <p:ph type="title"/>
          </p:nvPr>
        </p:nvSpPr>
        <p:spPr>
          <a:xfrm>
            <a:off x="457200" y="-142875"/>
            <a:ext cx="3543300" cy="1143000"/>
          </a:xfrm>
        </p:spPr>
        <p:txBody>
          <a:bodyPr/>
          <a:lstStyle/>
          <a:p>
            <a:pPr eaLnBrk="1" fontAlgn="auto" hangingPunct="1">
              <a:spcAft>
                <a:spcPts val="0"/>
              </a:spcAft>
              <a:defRPr/>
            </a:pPr>
            <a:r>
              <a:rPr lang="es-ES_tradnl" noProof="0" dirty="0"/>
              <a:t>Pregunta 1</a:t>
            </a:r>
            <a:endParaRPr lang="en-US" dirty="0">
              <a:solidFill>
                <a:srgbClr val="00B050"/>
              </a:solidFill>
            </a:endParaRPr>
          </a:p>
        </p:txBody>
      </p:sp>
      <p:sp>
        <p:nvSpPr>
          <p:cNvPr id="21506" name="TextBox 3">
            <a:extLst>
              <a:ext uri="{FF2B5EF4-FFF2-40B4-BE49-F238E27FC236}">
                <a16:creationId xmlns:a16="http://schemas.microsoft.com/office/drawing/2014/main" id="{140E4C35-E4D4-2960-4C81-0E3663997CC1}"/>
              </a:ext>
            </a:extLst>
          </p:cNvPr>
          <p:cNvSpPr txBox="1">
            <a:spLocks noChangeArrowheads="1"/>
          </p:cNvSpPr>
          <p:nvPr/>
        </p:nvSpPr>
        <p:spPr bwMode="auto">
          <a:xfrm>
            <a:off x="571500" y="1143000"/>
            <a:ext cx="3286125"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sz="1800" noProof="0" dirty="0"/>
              <a:t>Número de noticia. </a:t>
            </a:r>
          </a:p>
          <a:p>
            <a:pPr eaLnBrk="1" hangingPunct="1">
              <a:spcBef>
                <a:spcPct val="0"/>
              </a:spcBef>
              <a:buClrTx/>
              <a:buSzTx/>
              <a:buFontTx/>
              <a:buNone/>
            </a:pPr>
            <a:r>
              <a:rPr lang="es-ES_tradnl" sz="1800" dirty="0"/>
              <a:t>(</a:t>
            </a:r>
            <a:r>
              <a:rPr lang="es-ES_tradnl" sz="1400" dirty="0"/>
              <a:t>Escriba el lugar de la noticia en el noticiero</a:t>
            </a:r>
            <a:r>
              <a:rPr lang="es-ES_tradnl" sz="1800" dirty="0"/>
              <a:t>.) </a:t>
            </a:r>
            <a:endParaRPr lang="es-ES_tradnl" sz="1800" noProof="0" dirty="0"/>
          </a:p>
        </p:txBody>
      </p:sp>
      <p:sp>
        <p:nvSpPr>
          <p:cNvPr id="5" name="Oval 4">
            <a:extLst>
              <a:ext uri="{FF2B5EF4-FFF2-40B4-BE49-F238E27FC236}">
                <a16:creationId xmlns:a16="http://schemas.microsoft.com/office/drawing/2014/main" id="{731F1D35-A260-4D44-83EA-29A9A67B9790}"/>
              </a:ext>
            </a:extLst>
          </p:cNvPr>
          <p:cNvSpPr/>
          <p:nvPr/>
        </p:nvSpPr>
        <p:spPr>
          <a:xfrm>
            <a:off x="500063" y="1285875"/>
            <a:ext cx="71437" cy="7143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dirty="0"/>
          </a:p>
        </p:txBody>
      </p:sp>
      <p:sp>
        <p:nvSpPr>
          <p:cNvPr id="9" name="TextBox 8">
            <a:extLst>
              <a:ext uri="{FF2B5EF4-FFF2-40B4-BE49-F238E27FC236}">
                <a16:creationId xmlns:a16="http://schemas.microsoft.com/office/drawing/2014/main" id="{7F8A90DE-C989-996E-C23B-2D982FF94CF5}"/>
              </a:ext>
            </a:extLst>
          </p:cNvPr>
          <p:cNvSpPr txBox="1">
            <a:spLocks noChangeArrowheads="1"/>
          </p:cNvSpPr>
          <p:nvPr/>
        </p:nvSpPr>
        <p:spPr bwMode="auto">
          <a:xfrm>
            <a:off x="295276" y="2357438"/>
            <a:ext cx="349091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23850" indent="-457200">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pPr eaLnBrk="1" hangingPunct="1">
              <a:spcBef>
                <a:spcPct val="0"/>
              </a:spcBef>
              <a:buClrTx/>
              <a:buSzTx/>
              <a:buFontTx/>
              <a:buNone/>
            </a:pPr>
            <a:r>
              <a:rPr lang="es-ES_tradnl" sz="1500" noProof="0" dirty="0"/>
              <a:t>Esta noticia es la tercera del noticiero. El Código es ‘3’. </a:t>
            </a:r>
          </a:p>
        </p:txBody>
      </p:sp>
      <p:cxnSp>
        <p:nvCxnSpPr>
          <p:cNvPr id="8" name="Straight Arrow Connector 7">
            <a:extLst>
              <a:ext uri="{FF2B5EF4-FFF2-40B4-BE49-F238E27FC236}">
                <a16:creationId xmlns:a16="http://schemas.microsoft.com/office/drawing/2014/main" id="{E979FB19-AF24-1348-A89D-82F238DBDC9A}"/>
              </a:ext>
            </a:extLst>
          </p:cNvPr>
          <p:cNvCxnSpPr/>
          <p:nvPr/>
        </p:nvCxnSpPr>
        <p:spPr>
          <a:xfrm flipV="1">
            <a:off x="1475656" y="5730056"/>
            <a:ext cx="12700" cy="371475"/>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pic>
        <p:nvPicPr>
          <p:cNvPr id="3" name="Picture 2" descr="A person and person sitting on a globe&#10;&#10;AI-generated content may be incorrect.">
            <a:extLst>
              <a:ext uri="{FF2B5EF4-FFF2-40B4-BE49-F238E27FC236}">
                <a16:creationId xmlns:a16="http://schemas.microsoft.com/office/drawing/2014/main" id="{E3B1E081-AE4E-A04F-D64B-59CD52720B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276" y="5730056"/>
            <a:ext cx="720080" cy="1008113"/>
          </a:xfrm>
          <a:prstGeom prst="rect">
            <a:avLst/>
          </a:prstGeom>
        </p:spPr>
      </p:pic>
      <p:pic>
        <p:nvPicPr>
          <p:cNvPr id="6" name="Picture 5">
            <a:extLst>
              <a:ext uri="{FF2B5EF4-FFF2-40B4-BE49-F238E27FC236}">
                <a16:creationId xmlns:a16="http://schemas.microsoft.com/office/drawing/2014/main" id="{0103D4A8-F0A0-C0C9-7135-A33837DFE0A5}"/>
              </a:ext>
            </a:extLst>
          </p:cNvPr>
          <p:cNvPicPr>
            <a:picLocks noChangeAspect="1"/>
          </p:cNvPicPr>
          <p:nvPr/>
        </p:nvPicPr>
        <p:blipFill>
          <a:blip r:embed="rId4"/>
          <a:stretch>
            <a:fillRect/>
          </a:stretch>
        </p:blipFill>
        <p:spPr>
          <a:xfrm>
            <a:off x="1167812" y="3717032"/>
            <a:ext cx="1783404" cy="1840933"/>
          </a:xfrm>
          <a:prstGeom prst="rect">
            <a:avLst/>
          </a:prstGeom>
        </p:spPr>
      </p:pic>
      <p:pic>
        <p:nvPicPr>
          <p:cNvPr id="10" name="Picture 9">
            <a:extLst>
              <a:ext uri="{FF2B5EF4-FFF2-40B4-BE49-F238E27FC236}">
                <a16:creationId xmlns:a16="http://schemas.microsoft.com/office/drawing/2014/main" id="{D933E07D-933E-5FBE-C836-A091F66FAB81}"/>
              </a:ext>
            </a:extLst>
          </p:cNvPr>
          <p:cNvPicPr>
            <a:picLocks noChangeAspect="1"/>
          </p:cNvPicPr>
          <p:nvPr/>
        </p:nvPicPr>
        <p:blipFill>
          <a:blip r:embed="rId5"/>
          <a:stretch>
            <a:fillRect/>
          </a:stretch>
        </p:blipFill>
        <p:spPr>
          <a:xfrm>
            <a:off x="3635896" y="207143"/>
            <a:ext cx="4602807" cy="64236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FA6B4-500D-1445-9C0B-1EC4A8E3832D}"/>
              </a:ext>
            </a:extLst>
          </p:cNvPr>
          <p:cNvSpPr>
            <a:spLocks noGrp="1"/>
          </p:cNvSpPr>
          <p:nvPr>
            <p:ph type="title"/>
          </p:nvPr>
        </p:nvSpPr>
        <p:spPr>
          <a:xfrm>
            <a:off x="152400" y="49213"/>
            <a:ext cx="3543300" cy="714375"/>
          </a:xfrm>
        </p:spPr>
        <p:txBody>
          <a:bodyPr/>
          <a:lstStyle/>
          <a:p>
            <a:pPr eaLnBrk="1" fontAlgn="auto" hangingPunct="1">
              <a:spcAft>
                <a:spcPts val="0"/>
              </a:spcAft>
              <a:defRPr/>
            </a:pPr>
            <a:r>
              <a:rPr lang="en-CA" dirty="0"/>
              <a:t>PREGUNTA 2</a:t>
            </a:r>
            <a:endParaRPr lang="en-US" dirty="0">
              <a:solidFill>
                <a:srgbClr val="00B050"/>
              </a:solidFill>
            </a:endParaRPr>
          </a:p>
        </p:txBody>
      </p:sp>
      <p:sp>
        <p:nvSpPr>
          <p:cNvPr id="23555" name="TextBox 3">
            <a:extLst>
              <a:ext uri="{FF2B5EF4-FFF2-40B4-BE49-F238E27FC236}">
                <a16:creationId xmlns:a16="http://schemas.microsoft.com/office/drawing/2014/main" id="{6A84071B-180E-5F9A-612C-2059A4BEA0FE}"/>
              </a:ext>
            </a:extLst>
          </p:cNvPr>
          <p:cNvSpPr txBox="1">
            <a:spLocks noChangeArrowheads="1"/>
          </p:cNvSpPr>
          <p:nvPr/>
        </p:nvSpPr>
        <p:spPr bwMode="auto">
          <a:xfrm>
            <a:off x="209551" y="731837"/>
            <a:ext cx="35687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600"/>
              </a:spcBef>
              <a:buClr>
                <a:schemeClr val="accent1"/>
              </a:buClr>
              <a:buSzPct val="70000"/>
              <a:buFont typeface="Wingdings" pitchFamily="2" charset="2"/>
              <a:buChar char=""/>
              <a:defRPr sz="2400">
                <a:solidFill>
                  <a:schemeClr val="tx1"/>
                </a:solidFill>
                <a:latin typeface="Century Schoolbook" panose="02040604050505020304" pitchFamily="18" charset="0"/>
              </a:defRPr>
            </a:lvl1pPr>
            <a:lvl2pPr marL="742950" indent="-285750">
              <a:spcBef>
                <a:spcPct val="20000"/>
              </a:spcBef>
              <a:buClr>
                <a:schemeClr val="accent1"/>
              </a:buClr>
              <a:buSzPct val="80000"/>
              <a:buFont typeface="Wingdings 2" pitchFamily="2" charset="2"/>
              <a:buChar char=""/>
              <a:defRPr sz="2100">
                <a:solidFill>
                  <a:schemeClr val="tx1"/>
                </a:solidFill>
                <a:latin typeface="Century Schoolbook" panose="02040604050505020304" pitchFamily="18" charset="0"/>
              </a:defRPr>
            </a:lvl2pPr>
            <a:lvl3pPr marL="1143000" indent="-228600">
              <a:spcBef>
                <a:spcPct val="20000"/>
              </a:spcBef>
              <a:buClr>
                <a:srgbClr val="009BD3"/>
              </a:buClr>
              <a:buSzPct val="60000"/>
              <a:buFont typeface="Wingdings" pitchFamily="2" charset="2"/>
              <a:buChar char=""/>
              <a:defRPr sz="2400">
                <a:solidFill>
                  <a:schemeClr val="tx1"/>
                </a:solidFill>
                <a:latin typeface="Century Schoolbook" panose="02040604050505020304" pitchFamily="18" charset="0"/>
              </a:defRPr>
            </a:lvl3pPr>
            <a:lvl4pPr marL="1600200" indent="-228600">
              <a:spcBef>
                <a:spcPct val="20000"/>
              </a:spcBef>
              <a:buClr>
                <a:srgbClr val="AAD4F6"/>
              </a:buClr>
              <a:buSzPct val="60000"/>
              <a:buFont typeface="Wingdings" pitchFamily="2" charset="2"/>
              <a:buChar char=""/>
              <a:defRPr sz="2000">
                <a:solidFill>
                  <a:schemeClr val="tx1"/>
                </a:solidFill>
                <a:latin typeface="Century Schoolbook" panose="02040604050505020304" pitchFamily="18" charset="0"/>
              </a:defRPr>
            </a:lvl4pPr>
            <a:lvl5pPr marL="2057400" indent="-228600">
              <a:spcBef>
                <a:spcPct val="20000"/>
              </a:spcBef>
              <a:buClr>
                <a:srgbClr val="F0CFE7"/>
              </a:buClr>
              <a:buSzPct val="68000"/>
              <a:buFont typeface="Wingdings 2" pitchFamily="2" charset="2"/>
              <a:buChar char=""/>
              <a:defRPr sz="1600">
                <a:solidFill>
                  <a:schemeClr val="tx1"/>
                </a:solidFill>
                <a:latin typeface="Century Schoolbook" panose="02040604050505020304" pitchFamily="18" charset="0"/>
              </a:defRPr>
            </a:lvl5pPr>
            <a:lvl6pPr marL="25146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6pPr>
            <a:lvl7pPr marL="29718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7pPr>
            <a:lvl8pPr marL="34290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8pPr>
            <a:lvl9pPr marL="3886200" indent="-228600" eaLnBrk="0" fontAlgn="base" hangingPunct="0">
              <a:spcBef>
                <a:spcPct val="20000"/>
              </a:spcBef>
              <a:spcAft>
                <a:spcPct val="0"/>
              </a:spcAft>
              <a:buClr>
                <a:srgbClr val="F0CFE7"/>
              </a:buClr>
              <a:buSzPct val="68000"/>
              <a:buFont typeface="Wingdings 2" pitchFamily="2" charset="2"/>
              <a:buChar char=""/>
              <a:defRPr sz="1600">
                <a:solidFill>
                  <a:schemeClr val="tx1"/>
                </a:solidFill>
                <a:latin typeface="Century Schoolbook" panose="02040604050505020304" pitchFamily="18" charset="0"/>
              </a:defRPr>
            </a:lvl9pPr>
          </a:lstStyle>
          <a:p>
            <a:r>
              <a:rPr lang="es-ES_tradnl" sz="1800" noProof="0" dirty="0"/>
              <a:t>¿Cuál es el tema de la noticia?</a:t>
            </a:r>
            <a:r>
              <a:rPr lang="es-ES_tradnl" sz="1800" dirty="0"/>
              <a:t> </a:t>
            </a:r>
          </a:p>
        </p:txBody>
      </p:sp>
      <p:sp>
        <p:nvSpPr>
          <p:cNvPr id="9" name="TextBox 8">
            <a:extLst>
              <a:ext uri="{FF2B5EF4-FFF2-40B4-BE49-F238E27FC236}">
                <a16:creationId xmlns:a16="http://schemas.microsoft.com/office/drawing/2014/main" id="{9FF9A2CF-7F26-1549-BE2D-5919DA8630F1}"/>
              </a:ext>
            </a:extLst>
          </p:cNvPr>
          <p:cNvSpPr txBox="1">
            <a:spLocks noChangeArrowheads="1"/>
          </p:cNvSpPr>
          <p:nvPr/>
        </p:nvSpPr>
        <p:spPr bwMode="auto">
          <a:xfrm>
            <a:off x="246063" y="1373954"/>
            <a:ext cx="3495675" cy="2631490"/>
          </a:xfrm>
          <a:prstGeom prst="rect">
            <a:avLst/>
          </a:prstGeom>
          <a:noFill/>
          <a:ln w="9525">
            <a:noFill/>
            <a:miter lim="800000"/>
            <a:headEnd/>
            <a:tailEnd/>
          </a:ln>
        </p:spPr>
        <p:txBody>
          <a:bodyPr>
            <a:spAutoFit/>
          </a:bodyPr>
          <a:lstStyle/>
          <a:p>
            <a:pPr eaLnBrk="1" hangingPunct="1">
              <a:defRPr/>
            </a:pPr>
            <a:r>
              <a:rPr lang="es-ES_tradnl" sz="1500" noProof="0" dirty="0">
                <a:latin typeface="+mj-lt"/>
                <a:cs typeface="+mn-cs"/>
              </a:rPr>
              <a:t>6. Defensa nacional, gasto militar, seguridad interna, etc.</a:t>
            </a:r>
          </a:p>
          <a:p>
            <a:pPr eaLnBrk="1" hangingPunct="1">
              <a:defRPr/>
            </a:pPr>
            <a:r>
              <a:rPr lang="es-ES_tradnl" sz="1500" noProof="0" dirty="0">
                <a:latin typeface="+mj-lt"/>
                <a:cs typeface="+mn-cs"/>
              </a:rPr>
              <a:t>7. Otras historias sobre política y gobierno (especificar en los ‘comentarios’)</a:t>
            </a:r>
          </a:p>
          <a:p>
            <a:pPr eaLnBrk="1" hangingPunct="1">
              <a:defRPr/>
            </a:pPr>
            <a:r>
              <a:rPr lang="es-ES_tradnl" sz="1500" noProof="0" dirty="0">
                <a:latin typeface="+mj-lt"/>
                <a:cs typeface="+mn-cs"/>
              </a:rPr>
              <a:t>8. Políticas económicas, estrategias, módulos, mercados financieros, mercado de valores, impuestos,, etc. </a:t>
            </a:r>
          </a:p>
          <a:p>
            <a:pPr eaLnBrk="1" hangingPunct="1">
              <a:defRPr/>
            </a:pPr>
            <a:r>
              <a:rPr lang="es-ES_tradnl" sz="1500" noProof="0" dirty="0">
                <a:latin typeface="+mj-lt"/>
                <a:cs typeface="+mn-cs"/>
              </a:rPr>
              <a:t>9. Crisis económica, rescate de la empresa por el Estado, adquisición de empresa y fusiones, etc.</a:t>
            </a:r>
            <a:endParaRPr lang="es-ES_tradnl" sz="1500" noProof="0" dirty="0">
              <a:highlight>
                <a:srgbClr val="FFFF00"/>
              </a:highlight>
              <a:latin typeface="+mj-lt"/>
              <a:cs typeface="+mn-cs"/>
            </a:endParaRPr>
          </a:p>
        </p:txBody>
      </p:sp>
      <p:sp>
        <p:nvSpPr>
          <p:cNvPr id="15" name="Rectangle 14">
            <a:extLst>
              <a:ext uri="{FF2B5EF4-FFF2-40B4-BE49-F238E27FC236}">
                <a16:creationId xmlns:a16="http://schemas.microsoft.com/office/drawing/2014/main" id="{0A26AA8A-9E2C-0C4F-A4B2-B79CC9398F48}"/>
              </a:ext>
            </a:extLst>
          </p:cNvPr>
          <p:cNvSpPr/>
          <p:nvPr/>
        </p:nvSpPr>
        <p:spPr>
          <a:xfrm>
            <a:off x="254366" y="2564904"/>
            <a:ext cx="3441334" cy="64807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CA"/>
          </a:p>
        </p:txBody>
      </p:sp>
      <p:cxnSp>
        <p:nvCxnSpPr>
          <p:cNvPr id="13" name="Straight Arrow Connector 12">
            <a:extLst>
              <a:ext uri="{FF2B5EF4-FFF2-40B4-BE49-F238E27FC236}">
                <a16:creationId xmlns:a16="http://schemas.microsoft.com/office/drawing/2014/main" id="{CEF4F26A-C812-2840-B7E5-C60410F17685}"/>
              </a:ext>
            </a:extLst>
          </p:cNvPr>
          <p:cNvCxnSpPr>
            <a:cxnSpLocks/>
          </p:cNvCxnSpPr>
          <p:nvPr/>
        </p:nvCxnSpPr>
        <p:spPr>
          <a:xfrm flipV="1">
            <a:off x="2555776" y="6025912"/>
            <a:ext cx="0" cy="436336"/>
          </a:xfrm>
          <a:prstGeom prst="straightConnector1">
            <a:avLst/>
          </a:prstGeom>
          <a:ln>
            <a:solidFill>
              <a:srgbClr val="92D050"/>
            </a:solidFill>
            <a:tailEnd type="arrow"/>
          </a:ln>
        </p:spPr>
        <p:style>
          <a:lnRef idx="3">
            <a:schemeClr val="dk1"/>
          </a:lnRef>
          <a:fillRef idx="0">
            <a:schemeClr val="dk1"/>
          </a:fillRef>
          <a:effectRef idx="2">
            <a:schemeClr val="dk1"/>
          </a:effectRef>
          <a:fontRef idx="minor">
            <a:schemeClr val="tx1"/>
          </a:fontRef>
        </p:style>
      </p:cxnSp>
      <p:pic>
        <p:nvPicPr>
          <p:cNvPr id="3" name="Picture 2" descr="A person and person sitting on a globe&#10;&#10;AI-generated content may be incorrect.">
            <a:extLst>
              <a:ext uri="{FF2B5EF4-FFF2-40B4-BE49-F238E27FC236}">
                <a16:creationId xmlns:a16="http://schemas.microsoft.com/office/drawing/2014/main" id="{F804A2D2-9FCE-F9F1-DE32-E025C1F34A0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4366" y="5740024"/>
            <a:ext cx="720080" cy="1008113"/>
          </a:xfrm>
          <a:prstGeom prst="rect">
            <a:avLst/>
          </a:prstGeom>
        </p:spPr>
      </p:pic>
      <p:pic>
        <p:nvPicPr>
          <p:cNvPr id="6" name="Picture 5">
            <a:extLst>
              <a:ext uri="{FF2B5EF4-FFF2-40B4-BE49-F238E27FC236}">
                <a16:creationId xmlns:a16="http://schemas.microsoft.com/office/drawing/2014/main" id="{576DED48-126D-CB21-34DE-8864AA3A9484}"/>
              </a:ext>
            </a:extLst>
          </p:cNvPr>
          <p:cNvPicPr>
            <a:picLocks noChangeAspect="1"/>
          </p:cNvPicPr>
          <p:nvPr/>
        </p:nvPicPr>
        <p:blipFill>
          <a:blip r:embed="rId3"/>
          <a:stretch>
            <a:fillRect/>
          </a:stretch>
        </p:blipFill>
        <p:spPr>
          <a:xfrm>
            <a:off x="3923928" y="217195"/>
            <a:ext cx="4602807" cy="6423610"/>
          </a:xfrm>
          <a:prstGeom prst="rect">
            <a:avLst/>
          </a:prstGeom>
        </p:spPr>
      </p:pic>
      <p:sp>
        <p:nvSpPr>
          <p:cNvPr id="23" name="Content Placeholder 2">
            <a:extLst>
              <a:ext uri="{FF2B5EF4-FFF2-40B4-BE49-F238E27FC236}">
                <a16:creationId xmlns:a16="http://schemas.microsoft.com/office/drawing/2014/main" id="{E67B493D-839E-9B4D-8ECE-F161DC73206E}"/>
              </a:ext>
            </a:extLst>
          </p:cNvPr>
          <p:cNvSpPr txBox="1">
            <a:spLocks/>
          </p:cNvSpPr>
          <p:nvPr/>
        </p:nvSpPr>
        <p:spPr>
          <a:xfrm>
            <a:off x="4716016" y="2254997"/>
            <a:ext cx="3456384" cy="957979"/>
          </a:xfrm>
          <a:prstGeom prst="rect">
            <a:avLst/>
          </a:prstGeom>
          <a:solidFill>
            <a:schemeClr val="accent6">
              <a:lumMod val="20000"/>
              <a:lumOff val="80000"/>
            </a:schemeClr>
          </a:solidFill>
          <a:ln>
            <a:solidFill>
              <a:srgbClr val="0070C0"/>
            </a:solidFill>
          </a:ln>
        </p:spPr>
        <p:style>
          <a:lnRef idx="2">
            <a:schemeClr val="accent2"/>
          </a:lnRef>
          <a:fillRef idx="1">
            <a:schemeClr val="lt1"/>
          </a:fillRef>
          <a:effectRef idx="0">
            <a:schemeClr val="accent2"/>
          </a:effectRef>
          <a:fontRef idx="minor">
            <a:schemeClr val="dk1"/>
          </a:fontRef>
        </p:style>
        <p:txBody>
          <a:bodyPr>
            <a:normAutofit fontScale="92500"/>
          </a:bodyPr>
          <a:lstStyle/>
          <a:p>
            <a:pPr algn="ctr" eaLnBrk="1" hangingPunct="1">
              <a:defRPr/>
            </a:pPr>
            <a:r>
              <a:rPr lang="en-GB" sz="1400" dirty="0"/>
              <a:t>Esta </a:t>
            </a:r>
            <a:r>
              <a:rPr lang="es-ES_tradnl" sz="1400" noProof="0" dirty="0"/>
              <a:t>historia se puede clasificar como:</a:t>
            </a:r>
            <a:r>
              <a:rPr lang="es-ES_tradnl" sz="1400" i="1" noProof="0" dirty="0"/>
              <a:t>.</a:t>
            </a:r>
            <a:r>
              <a:rPr lang="es-ES_tradnl" sz="1400" noProof="0" dirty="0"/>
              <a:t> Políticas económicas, estrategias, módulos, mercados financieros, mercado de valores, impuestos,, etc. </a:t>
            </a:r>
            <a:r>
              <a:rPr lang="es-ES_tradnl" sz="1400" b="1" noProof="0" dirty="0"/>
              <a:t>Código 8</a:t>
            </a:r>
            <a:r>
              <a:rPr lang="es-ES_tradnl" sz="1400" noProof="0" dirty="0"/>
              <a:t>.</a:t>
            </a:r>
            <a:endParaRPr lang="en-US" sz="1400" dirty="0"/>
          </a:p>
        </p:txBody>
      </p:sp>
      <p:pic>
        <p:nvPicPr>
          <p:cNvPr id="8" name="Picture 7">
            <a:extLst>
              <a:ext uri="{FF2B5EF4-FFF2-40B4-BE49-F238E27FC236}">
                <a16:creationId xmlns:a16="http://schemas.microsoft.com/office/drawing/2014/main" id="{A4C7A3CF-6D5A-45A9-BBE1-5809501DCEDE}"/>
              </a:ext>
            </a:extLst>
          </p:cNvPr>
          <p:cNvPicPr>
            <a:picLocks noChangeAspect="1"/>
          </p:cNvPicPr>
          <p:nvPr/>
        </p:nvPicPr>
        <p:blipFill>
          <a:blip r:embed="rId4"/>
          <a:stretch>
            <a:fillRect/>
          </a:stretch>
        </p:blipFill>
        <p:spPr>
          <a:xfrm>
            <a:off x="1768376" y="4202878"/>
            <a:ext cx="1574800" cy="1625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9"/>
                                        </p:tgtEl>
                                        <p:attrNameLst>
                                          <p:attrName>style.visibility</p:attrName>
                                        </p:attrNameLst>
                                      </p:cBhvr>
                                      <p:to>
                                        <p:strVal val="visible"/>
                                      </p:to>
                                    </p:set>
                                  </p:childTnLst>
                                </p:cTn>
                              </p:par>
                              <p:par>
                                <p:cTn id="7" presetID="10"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animEffect transition="in" filter="fade">
                                      <p:cBhvr>
                                        <p:cTn id="9"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57584fa-fc48-48a5-be41-9c7f6f89a598">
      <Terms xmlns="http://schemas.microsoft.com/office/infopath/2007/PartnerControls"/>
    </lcf76f155ced4ddcb4097134ff3c332f>
    <TaxCatchAll xmlns="e49b12ea-cea6-485c-ae8f-0828681f2082"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96E348FBA221549919F086FC18BF265" ma:contentTypeVersion="18" ma:contentTypeDescription="Create a new document." ma:contentTypeScope="" ma:versionID="38286dff8cd397b38240f4cbde022b46">
  <xsd:schema xmlns:xsd="http://www.w3.org/2001/XMLSchema" xmlns:xs="http://www.w3.org/2001/XMLSchema" xmlns:p="http://schemas.microsoft.com/office/2006/metadata/properties" xmlns:ns2="bd0181c9-ae50-4c23-8520-1391693bd0fd" xmlns:ns3="357584fa-fc48-48a5-be41-9c7f6f89a598" xmlns:ns4="e49b12ea-cea6-485c-ae8f-0828681f2082" targetNamespace="http://schemas.microsoft.com/office/2006/metadata/properties" ma:root="true" ma:fieldsID="aa6b5c97af1a4badee62a51f7a27c871" ns2:_="" ns3:_="" ns4:_="">
    <xsd:import namespace="bd0181c9-ae50-4c23-8520-1391693bd0fd"/>
    <xsd:import namespace="357584fa-fc48-48a5-be41-9c7f6f89a598"/>
    <xsd:import namespace="e49b12ea-cea6-485c-ae8f-0828681f2082"/>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AutoKeyPoints" minOccurs="0"/>
                <xsd:element ref="ns3:MediaServiceKeyPoints" minOccurs="0"/>
                <xsd:element ref="ns3:MediaServiceGenerationTime" minOccurs="0"/>
                <xsd:element ref="ns3:MediaServiceEventHashCode" minOccurs="0"/>
                <xsd:element ref="ns3:MediaServiceOCR" minOccurs="0"/>
                <xsd:element ref="ns3:MediaServiceDateTaken" minOccurs="0"/>
                <xsd:element ref="ns3:MediaServiceLocation" minOccurs="0"/>
                <xsd:element ref="ns3:MediaLengthInSeconds" minOccurs="0"/>
                <xsd:element ref="ns3:lcf76f155ced4ddcb4097134ff3c332f" minOccurs="0"/>
                <xsd:element ref="ns4: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d0181c9-ae50-4c23-8520-1391693bd0f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57584fa-fc48-48a5-be41-9c7f6f89a598"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5213451-eab7-49ee-9268-e408b31061a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9b12ea-cea6-485c-ae8f-0828681f208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74b239c0-61fe-4227-af5d-97b1c97edfd0}" ma:internalName="TaxCatchAll" ma:showField="CatchAllData" ma:web="e49b12ea-cea6-485c-ae8f-0828681f20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F70025-A12D-4131-BC41-395DB3591B9E}">
  <ds:schemaRefs>
    <ds:schemaRef ds:uri="http://schemas.microsoft.com/sharepoint/v3/contenttype/forms"/>
  </ds:schemaRefs>
</ds:datastoreItem>
</file>

<file path=customXml/itemProps2.xml><?xml version="1.0" encoding="utf-8"?>
<ds:datastoreItem xmlns:ds="http://schemas.openxmlformats.org/officeDocument/2006/customXml" ds:itemID="{DEA77979-B8CD-424C-9BE4-64E4CF16524B}">
  <ds:schemaRefs>
    <ds:schemaRef ds:uri="http://schemas.microsoft.com/office/2006/metadata/properties"/>
    <ds:schemaRef ds:uri="http://schemas.microsoft.com/office/infopath/2007/PartnerControls"/>
    <ds:schemaRef ds:uri="357584fa-fc48-48a5-be41-9c7f6f89a598"/>
    <ds:schemaRef ds:uri="e49b12ea-cea6-485c-ae8f-0828681f2082"/>
  </ds:schemaRefs>
</ds:datastoreItem>
</file>

<file path=customXml/itemProps3.xml><?xml version="1.0" encoding="utf-8"?>
<ds:datastoreItem xmlns:ds="http://schemas.openxmlformats.org/officeDocument/2006/customXml" ds:itemID="{02FE1ED4-086E-4347-845D-2471202B05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d0181c9-ae50-4c23-8520-1391693bd0fd"/>
    <ds:schemaRef ds:uri="357584fa-fc48-48a5-be41-9c7f6f89a598"/>
    <ds:schemaRef ds:uri="e49b12ea-cea6-485c-ae8f-0828681f208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Oriel</Template>
  <TotalTime>4395</TotalTime>
  <Words>1998</Words>
  <Application>Microsoft Macintosh PowerPoint</Application>
  <PresentationFormat>On-screen Show (4:3)</PresentationFormat>
  <Paragraphs>212</Paragraphs>
  <Slides>35</Slides>
  <Notes>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Aptos</vt:lpstr>
      <vt:lpstr>Arial</vt:lpstr>
      <vt:lpstr>Calibri</vt:lpstr>
      <vt:lpstr>Century Schoolbook</vt:lpstr>
      <vt:lpstr>Wingdings</vt:lpstr>
      <vt:lpstr>Wingdings 2</vt:lpstr>
      <vt:lpstr>Oriel</vt:lpstr>
      <vt:lpstr>Módulo de Formación</vt:lpstr>
      <vt:lpstr>UNA INICIATIVA INTERNACIONAL…</vt:lpstr>
      <vt:lpstr>EMPEZANDO</vt:lpstr>
      <vt:lpstr>PAUTAS</vt:lpstr>
      <vt:lpstr>PowerPoint Presentation</vt:lpstr>
      <vt:lpstr>INFORMACION BASICA</vt:lpstr>
      <vt:lpstr>PowerPoint Presentation</vt:lpstr>
      <vt:lpstr>Pregunta 1</vt:lpstr>
      <vt:lpstr>PREGUNTA 2</vt:lpstr>
      <vt:lpstr>PREGUNTA 3</vt:lpstr>
      <vt:lpstr>PowerPoint Presentation</vt:lpstr>
      <vt:lpstr>PREGUNTA 4</vt:lpstr>
      <vt:lpstr>PowerPoint Presentation</vt:lpstr>
      <vt:lpstr>PREGUNTA 6</vt:lpstr>
      <vt:lpstr>PREGUNTA 7</vt:lpstr>
      <vt:lpstr>PowerPoint Presentation</vt:lpstr>
      <vt:lpstr>PAUTA</vt:lpstr>
      <vt:lpstr>PREGUNTA 8 &amp; 9</vt:lpstr>
      <vt:lpstr>PowerPoint Presentation</vt:lpstr>
      <vt:lpstr>PAUTA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PREGUNTA 18-20 </vt:lpstr>
      <vt:lpstr>PREGUNTA 17  </vt:lpstr>
      <vt:lpstr>PREGUNTA 18</vt:lpstr>
      <vt:lpstr>PREGUNTA 19</vt:lpstr>
      <vt:lpstr>PowerPoint Presentation</vt:lpstr>
      <vt:lpstr>PowerPoint Presentation</vt:lpstr>
      <vt:lpstr>PREGUNTA 20</vt:lpstr>
      <vt:lpstr>Codifique todas las personas en la noticia.  - Use una fila para codificar cada persona.  - Salte una fila para comenzar una historia nueva.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GMMP 2009/2010 Training module</dc:title>
  <dc:creator>WACC</dc:creator>
  <cp:lastModifiedBy>Terri Miller</cp:lastModifiedBy>
  <cp:revision>262</cp:revision>
  <dcterms:created xsi:type="dcterms:W3CDTF">2009-07-03T16:47:36Z</dcterms:created>
  <dcterms:modified xsi:type="dcterms:W3CDTF">2025-05-01T19:25:55Z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0x010100E96E348FBA221549919F086FC18BF265</vt:lpwstr>
  </property>
</Properties>
</file>